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72" y="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09/10/2012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09/10/2012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09/10/2012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09/10/2012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09/10/2012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09/10/2012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09/10/2012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09/10/2012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09/10/2012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09/10/2012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09/10/2012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09/10/2012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719"/>
            <a:ext cx="9144000" cy="646456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e 63"/>
          <p:cNvGrpSpPr/>
          <p:nvPr/>
        </p:nvGrpSpPr>
        <p:grpSpPr>
          <a:xfrm>
            <a:off x="2555776" y="1340768"/>
            <a:ext cx="4536504" cy="2520280"/>
            <a:chOff x="2555776" y="1340768"/>
            <a:chExt cx="4536504" cy="2520280"/>
          </a:xfrm>
        </p:grpSpPr>
        <p:cxnSp>
          <p:nvCxnSpPr>
            <p:cNvPr id="56" name="Connecteur droit 55"/>
            <p:cNvCxnSpPr/>
            <p:nvPr/>
          </p:nvCxnSpPr>
          <p:spPr>
            <a:xfrm flipV="1">
              <a:off x="5040052" y="1688651"/>
              <a:ext cx="0" cy="41136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/>
            <p:cNvCxnSpPr/>
            <p:nvPr/>
          </p:nvCxnSpPr>
          <p:spPr>
            <a:xfrm flipV="1">
              <a:off x="5029690" y="3068960"/>
              <a:ext cx="0" cy="41136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/>
            <p:cNvCxnSpPr/>
            <p:nvPr/>
          </p:nvCxnSpPr>
          <p:spPr>
            <a:xfrm>
              <a:off x="2843808" y="2060848"/>
              <a:ext cx="576064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/>
            <p:cNvCxnSpPr/>
            <p:nvPr/>
          </p:nvCxnSpPr>
          <p:spPr>
            <a:xfrm>
              <a:off x="2843808" y="3140968"/>
              <a:ext cx="576064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Ellipse 6"/>
            <p:cNvSpPr/>
            <p:nvPr/>
          </p:nvSpPr>
          <p:spPr>
            <a:xfrm>
              <a:off x="4932040" y="2852936"/>
              <a:ext cx="216024" cy="216024"/>
            </a:xfrm>
            <a:prstGeom prst="ellipse">
              <a:avLst/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/>
            <p:cNvSpPr/>
            <p:nvPr/>
          </p:nvSpPr>
          <p:spPr>
            <a:xfrm>
              <a:off x="4932040" y="2102768"/>
              <a:ext cx="216024" cy="216024"/>
            </a:xfrm>
            <a:prstGeom prst="ellipse">
              <a:avLst/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/>
            <p:cNvSpPr/>
            <p:nvPr/>
          </p:nvSpPr>
          <p:spPr>
            <a:xfrm>
              <a:off x="4860032" y="2780928"/>
              <a:ext cx="360040" cy="360040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/>
            <p:cNvSpPr/>
            <p:nvPr/>
          </p:nvSpPr>
          <p:spPr>
            <a:xfrm>
              <a:off x="4860032" y="2030760"/>
              <a:ext cx="360040" cy="36004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/>
            <p:cNvSpPr/>
            <p:nvPr/>
          </p:nvSpPr>
          <p:spPr>
            <a:xfrm>
              <a:off x="3986808" y="1959496"/>
              <a:ext cx="360040" cy="36004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>
              <a:off x="3986808" y="2872966"/>
              <a:ext cx="360040" cy="360040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/>
            <p:cNvSpPr/>
            <p:nvPr/>
          </p:nvSpPr>
          <p:spPr>
            <a:xfrm>
              <a:off x="4058072" y="2944230"/>
              <a:ext cx="217512" cy="217512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3"/>
            <p:cNvSpPr/>
            <p:nvPr/>
          </p:nvSpPr>
          <p:spPr>
            <a:xfrm>
              <a:off x="4058072" y="2030760"/>
              <a:ext cx="217512" cy="217512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Ellipse 14"/>
            <p:cNvSpPr/>
            <p:nvPr/>
          </p:nvSpPr>
          <p:spPr>
            <a:xfrm>
              <a:off x="3563888" y="2492896"/>
              <a:ext cx="217512" cy="21751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/>
            <p:cNvSpPr/>
            <p:nvPr/>
          </p:nvSpPr>
          <p:spPr>
            <a:xfrm>
              <a:off x="3492624" y="2421632"/>
              <a:ext cx="360040" cy="360040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Ellipse 16"/>
            <p:cNvSpPr/>
            <p:nvPr/>
          </p:nvSpPr>
          <p:spPr>
            <a:xfrm>
              <a:off x="3421360" y="2350368"/>
              <a:ext cx="502568" cy="502568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/>
            <p:cNvCxnSpPr/>
            <p:nvPr/>
          </p:nvCxnSpPr>
          <p:spPr>
            <a:xfrm>
              <a:off x="2843808" y="2102768"/>
              <a:ext cx="576064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>
              <a:off x="2843808" y="3080048"/>
              <a:ext cx="576064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3131840" y="2101850"/>
              <a:ext cx="0" cy="96711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>
              <a:endCxn id="15" idx="2"/>
            </p:cNvCxnSpPr>
            <p:nvPr/>
          </p:nvCxnSpPr>
          <p:spPr>
            <a:xfrm>
              <a:off x="3131840" y="2601652"/>
              <a:ext cx="432048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>
              <a:stCxn id="17" idx="7"/>
              <a:endCxn id="14" idx="3"/>
            </p:cNvCxnSpPr>
            <p:nvPr/>
          </p:nvCxnSpPr>
          <p:spPr>
            <a:xfrm flipV="1">
              <a:off x="3850329" y="2216418"/>
              <a:ext cx="239597" cy="20754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>
              <a:stCxn id="16" idx="5"/>
              <a:endCxn id="13" idx="1"/>
            </p:cNvCxnSpPr>
            <p:nvPr/>
          </p:nvCxnSpPr>
          <p:spPr>
            <a:xfrm>
              <a:off x="3799937" y="2728945"/>
              <a:ext cx="289989" cy="24713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>
              <a:endCxn id="12" idx="5"/>
            </p:cNvCxnSpPr>
            <p:nvPr/>
          </p:nvCxnSpPr>
          <p:spPr>
            <a:xfrm flipH="1" flipV="1">
              <a:off x="4294121" y="3180279"/>
              <a:ext cx="2798159" cy="680769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>
              <a:stCxn id="9" idx="4"/>
            </p:cNvCxnSpPr>
            <p:nvPr/>
          </p:nvCxnSpPr>
          <p:spPr>
            <a:xfrm flipH="1">
              <a:off x="5004048" y="3140968"/>
              <a:ext cx="36004" cy="216024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>
              <a:endCxn id="11" idx="7"/>
            </p:cNvCxnSpPr>
            <p:nvPr/>
          </p:nvCxnSpPr>
          <p:spPr>
            <a:xfrm flipH="1">
              <a:off x="4294121" y="1340768"/>
              <a:ext cx="2798159" cy="671455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/>
            <p:cNvCxnSpPr>
              <a:stCxn id="10" idx="0"/>
            </p:cNvCxnSpPr>
            <p:nvPr/>
          </p:nvCxnSpPr>
          <p:spPr>
            <a:xfrm flipH="1" flipV="1">
              <a:off x="5004048" y="1844824"/>
              <a:ext cx="36004" cy="185936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/>
            <p:nvPr/>
          </p:nvCxnSpPr>
          <p:spPr>
            <a:xfrm flipV="1">
              <a:off x="2558356" y="1676495"/>
              <a:ext cx="2481696" cy="24314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/>
            <p:nvPr/>
          </p:nvCxnSpPr>
          <p:spPr>
            <a:xfrm flipV="1">
              <a:off x="3131840" y="1700808"/>
              <a:ext cx="0" cy="36670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/>
            <p:nvPr/>
          </p:nvCxnSpPr>
          <p:spPr>
            <a:xfrm flipV="1">
              <a:off x="3120430" y="3140968"/>
              <a:ext cx="0" cy="36670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/>
            <p:cNvCxnSpPr/>
            <p:nvPr/>
          </p:nvCxnSpPr>
          <p:spPr>
            <a:xfrm flipV="1">
              <a:off x="2555776" y="3480329"/>
              <a:ext cx="2473914" cy="31505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/>
            <p:cNvCxnSpPr/>
            <p:nvPr/>
          </p:nvCxnSpPr>
          <p:spPr>
            <a:xfrm flipV="1">
              <a:off x="2558356" y="1700809"/>
              <a:ext cx="0" cy="1819855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ZoneTexte 64"/>
          <p:cNvSpPr txBox="1"/>
          <p:nvPr/>
        </p:nvSpPr>
        <p:spPr>
          <a:xfrm>
            <a:off x="2555776" y="1703782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A</a:t>
            </a:r>
            <a:endParaRPr lang="fr-FR" sz="1600" b="1" dirty="0">
              <a:ln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66" name="ZoneTexte 65"/>
          <p:cNvSpPr txBox="1"/>
          <p:nvPr/>
        </p:nvSpPr>
        <p:spPr>
          <a:xfrm>
            <a:off x="3064148" y="2060848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rgbClr val="FF0000"/>
                </a:solidFill>
              </a:rPr>
              <a:t>B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3728907" y="2078995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accent1"/>
                </a:solidFill>
              </a:rPr>
              <a:t>C</a:t>
            </a:r>
            <a:endParaRPr lang="fr-FR" sz="1600" dirty="0">
              <a:solidFill>
                <a:schemeClr val="accent1"/>
              </a:solidFill>
            </a:endParaRPr>
          </a:p>
        </p:txBody>
      </p:sp>
      <p:sp>
        <p:nvSpPr>
          <p:cNvPr id="68" name="ZoneTexte 67"/>
          <p:cNvSpPr txBox="1"/>
          <p:nvPr/>
        </p:nvSpPr>
        <p:spPr>
          <a:xfrm>
            <a:off x="6660232" y="1124744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rgbClr val="00B050"/>
                </a:solidFill>
              </a:rPr>
              <a:t>D</a:t>
            </a:r>
            <a:endParaRPr lang="fr-FR" sz="1600" dirty="0">
              <a:solidFill>
                <a:srgbClr val="00B050"/>
              </a:solidFill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3849659" y="2605676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rgbClr val="FFC000"/>
                </a:solidFill>
              </a:rPr>
              <a:t>E</a:t>
            </a:r>
            <a:endParaRPr lang="fr-FR" sz="1600" dirty="0">
              <a:solidFill>
                <a:srgbClr val="FFC000"/>
              </a:solidFill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6588224" y="3480329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accent4"/>
                </a:solidFill>
              </a:rPr>
              <a:t>F</a:t>
            </a:r>
            <a:endParaRPr lang="fr-FR" sz="1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853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e 36"/>
          <p:cNvGrpSpPr/>
          <p:nvPr/>
        </p:nvGrpSpPr>
        <p:grpSpPr>
          <a:xfrm flipV="1">
            <a:off x="1907704" y="2570257"/>
            <a:ext cx="3080202" cy="1779584"/>
            <a:chOff x="1907704" y="829769"/>
            <a:chExt cx="3185380" cy="1842323"/>
          </a:xfrm>
        </p:grpSpPr>
        <p:sp>
          <p:nvSpPr>
            <p:cNvPr id="38" name="Forme libre 37"/>
            <p:cNvSpPr/>
            <p:nvPr/>
          </p:nvSpPr>
          <p:spPr>
            <a:xfrm flipH="1" flipV="1">
              <a:off x="2051720" y="1148261"/>
              <a:ext cx="2983992" cy="1495138"/>
            </a:xfrm>
            <a:custGeom>
              <a:avLst/>
              <a:gdLst>
                <a:gd name="connsiteX0" fmla="*/ 0 w 624840"/>
                <a:gd name="connsiteY0" fmla="*/ 594360 h 594360"/>
                <a:gd name="connsiteX1" fmla="*/ 160020 w 624840"/>
                <a:gd name="connsiteY1" fmla="*/ 213360 h 594360"/>
                <a:gd name="connsiteX2" fmla="*/ 624840 w 624840"/>
                <a:gd name="connsiteY2" fmla="*/ 0 h 594360"/>
                <a:gd name="connsiteX0" fmla="*/ 0 w 624840"/>
                <a:gd name="connsiteY0" fmla="*/ 594360 h 594360"/>
                <a:gd name="connsiteX1" fmla="*/ 83820 w 624840"/>
                <a:gd name="connsiteY1" fmla="*/ 121920 h 594360"/>
                <a:gd name="connsiteX2" fmla="*/ 624840 w 624840"/>
                <a:gd name="connsiteY2" fmla="*/ 0 h 594360"/>
                <a:gd name="connsiteX0" fmla="*/ 0 w 624840"/>
                <a:gd name="connsiteY0" fmla="*/ 616608 h 616608"/>
                <a:gd name="connsiteX1" fmla="*/ 83820 w 624840"/>
                <a:gd name="connsiteY1" fmla="*/ 144168 h 616608"/>
                <a:gd name="connsiteX2" fmla="*/ 624840 w 624840"/>
                <a:gd name="connsiteY2" fmla="*/ 22248 h 616608"/>
                <a:gd name="connsiteX0" fmla="*/ 29686 w 654526"/>
                <a:gd name="connsiteY0" fmla="*/ 616608 h 616608"/>
                <a:gd name="connsiteX1" fmla="*/ 113506 w 654526"/>
                <a:gd name="connsiteY1" fmla="*/ 144168 h 616608"/>
                <a:gd name="connsiteX2" fmla="*/ 654526 w 654526"/>
                <a:gd name="connsiteY2" fmla="*/ 22248 h 616608"/>
                <a:gd name="connsiteX0" fmla="*/ 0 w 624840"/>
                <a:gd name="connsiteY0" fmla="*/ 594360 h 594360"/>
                <a:gd name="connsiteX1" fmla="*/ 624840 w 624840"/>
                <a:gd name="connsiteY1" fmla="*/ 0 h 594360"/>
                <a:gd name="connsiteX0" fmla="*/ 0 w 624840"/>
                <a:gd name="connsiteY0" fmla="*/ 594360 h 594360"/>
                <a:gd name="connsiteX1" fmla="*/ 624840 w 624840"/>
                <a:gd name="connsiteY1" fmla="*/ 0 h 594360"/>
                <a:gd name="connsiteX0" fmla="*/ 0 w 624840"/>
                <a:gd name="connsiteY0" fmla="*/ 595805 h 595805"/>
                <a:gd name="connsiteX1" fmla="*/ 624840 w 624840"/>
                <a:gd name="connsiteY1" fmla="*/ 1445 h 595805"/>
                <a:gd name="connsiteX0" fmla="*/ 0 w 624840"/>
                <a:gd name="connsiteY0" fmla="*/ 594360 h 594360"/>
                <a:gd name="connsiteX1" fmla="*/ 624840 w 624840"/>
                <a:gd name="connsiteY1" fmla="*/ 0 h 594360"/>
                <a:gd name="connsiteX0" fmla="*/ 0 w 624840"/>
                <a:gd name="connsiteY0" fmla="*/ 594360 h 594360"/>
                <a:gd name="connsiteX1" fmla="*/ 624840 w 624840"/>
                <a:gd name="connsiteY1" fmla="*/ 0 h 594360"/>
                <a:gd name="connsiteX0" fmla="*/ 0 w 1670453"/>
                <a:gd name="connsiteY0" fmla="*/ 1843279 h 1843279"/>
                <a:gd name="connsiteX1" fmla="*/ 1670453 w 1670453"/>
                <a:gd name="connsiteY1" fmla="*/ 0 h 1843279"/>
                <a:gd name="connsiteX0" fmla="*/ 0 w 1670453"/>
                <a:gd name="connsiteY0" fmla="*/ 1843279 h 1949846"/>
                <a:gd name="connsiteX1" fmla="*/ 1670453 w 1670453"/>
                <a:gd name="connsiteY1" fmla="*/ 0 h 1949846"/>
                <a:gd name="connsiteX0" fmla="*/ 0 w 1670505"/>
                <a:gd name="connsiteY0" fmla="*/ 1843279 h 2065898"/>
                <a:gd name="connsiteX1" fmla="*/ 1670453 w 1670505"/>
                <a:gd name="connsiteY1" fmla="*/ 0 h 2065898"/>
                <a:gd name="connsiteX0" fmla="*/ 0 w 1649922"/>
                <a:gd name="connsiteY0" fmla="*/ 1927341 h 2138687"/>
                <a:gd name="connsiteX1" fmla="*/ 1649870 w 1649922"/>
                <a:gd name="connsiteY1" fmla="*/ 0 h 2138687"/>
                <a:gd name="connsiteX0" fmla="*/ 0 w 1649922"/>
                <a:gd name="connsiteY0" fmla="*/ 1927341 h 2343918"/>
                <a:gd name="connsiteX1" fmla="*/ 1649870 w 1649922"/>
                <a:gd name="connsiteY1" fmla="*/ 0 h 2343918"/>
                <a:gd name="connsiteX0" fmla="*/ 0 w 1633457"/>
                <a:gd name="connsiteY0" fmla="*/ 1843279 h 2273959"/>
                <a:gd name="connsiteX1" fmla="*/ 1633404 w 1633457"/>
                <a:gd name="connsiteY1" fmla="*/ 0 h 227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33457" h="2273959">
                  <a:moveTo>
                    <a:pt x="0" y="1843279"/>
                  </a:moveTo>
                  <a:cubicBezTo>
                    <a:pt x="14890" y="2974960"/>
                    <a:pt x="1644181" y="1707329"/>
                    <a:pt x="1633404" y="0"/>
                  </a:cubicBez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9" name="Forme libre 38"/>
            <p:cNvSpPr/>
            <p:nvPr/>
          </p:nvSpPr>
          <p:spPr>
            <a:xfrm flipH="1" flipV="1">
              <a:off x="2002222" y="1027362"/>
              <a:ext cx="3046466" cy="1563801"/>
            </a:xfrm>
            <a:custGeom>
              <a:avLst/>
              <a:gdLst>
                <a:gd name="connsiteX0" fmla="*/ 0 w 624840"/>
                <a:gd name="connsiteY0" fmla="*/ 594360 h 594360"/>
                <a:gd name="connsiteX1" fmla="*/ 160020 w 624840"/>
                <a:gd name="connsiteY1" fmla="*/ 213360 h 594360"/>
                <a:gd name="connsiteX2" fmla="*/ 624840 w 624840"/>
                <a:gd name="connsiteY2" fmla="*/ 0 h 594360"/>
                <a:gd name="connsiteX0" fmla="*/ 0 w 624840"/>
                <a:gd name="connsiteY0" fmla="*/ 594360 h 594360"/>
                <a:gd name="connsiteX1" fmla="*/ 83820 w 624840"/>
                <a:gd name="connsiteY1" fmla="*/ 121920 h 594360"/>
                <a:gd name="connsiteX2" fmla="*/ 624840 w 624840"/>
                <a:gd name="connsiteY2" fmla="*/ 0 h 594360"/>
                <a:gd name="connsiteX0" fmla="*/ 0 w 624840"/>
                <a:gd name="connsiteY0" fmla="*/ 616608 h 616608"/>
                <a:gd name="connsiteX1" fmla="*/ 83820 w 624840"/>
                <a:gd name="connsiteY1" fmla="*/ 144168 h 616608"/>
                <a:gd name="connsiteX2" fmla="*/ 624840 w 624840"/>
                <a:gd name="connsiteY2" fmla="*/ 22248 h 616608"/>
                <a:gd name="connsiteX0" fmla="*/ 29686 w 654526"/>
                <a:gd name="connsiteY0" fmla="*/ 616608 h 616608"/>
                <a:gd name="connsiteX1" fmla="*/ 113506 w 654526"/>
                <a:gd name="connsiteY1" fmla="*/ 144168 h 616608"/>
                <a:gd name="connsiteX2" fmla="*/ 654526 w 654526"/>
                <a:gd name="connsiteY2" fmla="*/ 22248 h 616608"/>
                <a:gd name="connsiteX0" fmla="*/ 0 w 624840"/>
                <a:gd name="connsiteY0" fmla="*/ 594360 h 594360"/>
                <a:gd name="connsiteX1" fmla="*/ 624840 w 624840"/>
                <a:gd name="connsiteY1" fmla="*/ 0 h 594360"/>
                <a:gd name="connsiteX0" fmla="*/ 0 w 624840"/>
                <a:gd name="connsiteY0" fmla="*/ 594360 h 594360"/>
                <a:gd name="connsiteX1" fmla="*/ 624840 w 624840"/>
                <a:gd name="connsiteY1" fmla="*/ 0 h 594360"/>
                <a:gd name="connsiteX0" fmla="*/ 0 w 624840"/>
                <a:gd name="connsiteY0" fmla="*/ 595805 h 595805"/>
                <a:gd name="connsiteX1" fmla="*/ 624840 w 624840"/>
                <a:gd name="connsiteY1" fmla="*/ 1445 h 595805"/>
                <a:gd name="connsiteX0" fmla="*/ 0 w 624840"/>
                <a:gd name="connsiteY0" fmla="*/ 594360 h 594360"/>
                <a:gd name="connsiteX1" fmla="*/ 624840 w 624840"/>
                <a:gd name="connsiteY1" fmla="*/ 0 h 594360"/>
                <a:gd name="connsiteX0" fmla="*/ 0 w 624840"/>
                <a:gd name="connsiteY0" fmla="*/ 594360 h 594360"/>
                <a:gd name="connsiteX1" fmla="*/ 624840 w 624840"/>
                <a:gd name="connsiteY1" fmla="*/ 0 h 594360"/>
                <a:gd name="connsiteX0" fmla="*/ 0 w 1670453"/>
                <a:gd name="connsiteY0" fmla="*/ 1843279 h 1843279"/>
                <a:gd name="connsiteX1" fmla="*/ 1670453 w 1670453"/>
                <a:gd name="connsiteY1" fmla="*/ 0 h 1843279"/>
                <a:gd name="connsiteX0" fmla="*/ 0 w 1670453"/>
                <a:gd name="connsiteY0" fmla="*/ 1843279 h 1949846"/>
                <a:gd name="connsiteX1" fmla="*/ 1670453 w 1670453"/>
                <a:gd name="connsiteY1" fmla="*/ 0 h 1949846"/>
                <a:gd name="connsiteX0" fmla="*/ 0 w 1670505"/>
                <a:gd name="connsiteY0" fmla="*/ 1843279 h 2065898"/>
                <a:gd name="connsiteX1" fmla="*/ 1670453 w 1670505"/>
                <a:gd name="connsiteY1" fmla="*/ 0 h 2065898"/>
                <a:gd name="connsiteX0" fmla="*/ 0 w 1649922"/>
                <a:gd name="connsiteY0" fmla="*/ 1927341 h 2138687"/>
                <a:gd name="connsiteX1" fmla="*/ 1649870 w 1649922"/>
                <a:gd name="connsiteY1" fmla="*/ 0 h 2138687"/>
                <a:gd name="connsiteX0" fmla="*/ 0 w 1649922"/>
                <a:gd name="connsiteY0" fmla="*/ 1927341 h 2343918"/>
                <a:gd name="connsiteX1" fmla="*/ 1649870 w 1649922"/>
                <a:gd name="connsiteY1" fmla="*/ 0 h 2343918"/>
                <a:gd name="connsiteX0" fmla="*/ 0 w 1633457"/>
                <a:gd name="connsiteY0" fmla="*/ 1843279 h 2273959"/>
                <a:gd name="connsiteX1" fmla="*/ 1633404 w 1633457"/>
                <a:gd name="connsiteY1" fmla="*/ 0 h 2273959"/>
                <a:gd name="connsiteX0" fmla="*/ 0 w 1645806"/>
                <a:gd name="connsiteY0" fmla="*/ 1537112 h 2026856"/>
                <a:gd name="connsiteX1" fmla="*/ 1645754 w 1645806"/>
                <a:gd name="connsiteY1" fmla="*/ 0 h 2026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45806" h="2026856">
                  <a:moveTo>
                    <a:pt x="0" y="1537112"/>
                  </a:moveTo>
                  <a:cubicBezTo>
                    <a:pt x="14890" y="2668793"/>
                    <a:pt x="1656531" y="1707329"/>
                    <a:pt x="1645754" y="0"/>
                  </a:cubicBez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0" name="Forme libre 39"/>
            <p:cNvSpPr/>
            <p:nvPr/>
          </p:nvSpPr>
          <p:spPr>
            <a:xfrm flipH="1" flipV="1">
              <a:off x="1907704" y="829769"/>
              <a:ext cx="3185380" cy="1842323"/>
            </a:xfrm>
            <a:custGeom>
              <a:avLst/>
              <a:gdLst>
                <a:gd name="connsiteX0" fmla="*/ 0 w 624840"/>
                <a:gd name="connsiteY0" fmla="*/ 594360 h 594360"/>
                <a:gd name="connsiteX1" fmla="*/ 160020 w 624840"/>
                <a:gd name="connsiteY1" fmla="*/ 213360 h 594360"/>
                <a:gd name="connsiteX2" fmla="*/ 624840 w 624840"/>
                <a:gd name="connsiteY2" fmla="*/ 0 h 594360"/>
                <a:gd name="connsiteX0" fmla="*/ 0 w 624840"/>
                <a:gd name="connsiteY0" fmla="*/ 594360 h 594360"/>
                <a:gd name="connsiteX1" fmla="*/ 83820 w 624840"/>
                <a:gd name="connsiteY1" fmla="*/ 121920 h 594360"/>
                <a:gd name="connsiteX2" fmla="*/ 624840 w 624840"/>
                <a:gd name="connsiteY2" fmla="*/ 0 h 594360"/>
                <a:gd name="connsiteX0" fmla="*/ 0 w 624840"/>
                <a:gd name="connsiteY0" fmla="*/ 616608 h 616608"/>
                <a:gd name="connsiteX1" fmla="*/ 83820 w 624840"/>
                <a:gd name="connsiteY1" fmla="*/ 144168 h 616608"/>
                <a:gd name="connsiteX2" fmla="*/ 624840 w 624840"/>
                <a:gd name="connsiteY2" fmla="*/ 22248 h 616608"/>
                <a:gd name="connsiteX0" fmla="*/ 29686 w 654526"/>
                <a:gd name="connsiteY0" fmla="*/ 616608 h 616608"/>
                <a:gd name="connsiteX1" fmla="*/ 113506 w 654526"/>
                <a:gd name="connsiteY1" fmla="*/ 144168 h 616608"/>
                <a:gd name="connsiteX2" fmla="*/ 654526 w 654526"/>
                <a:gd name="connsiteY2" fmla="*/ 22248 h 616608"/>
                <a:gd name="connsiteX0" fmla="*/ 0 w 624840"/>
                <a:gd name="connsiteY0" fmla="*/ 594360 h 594360"/>
                <a:gd name="connsiteX1" fmla="*/ 624840 w 624840"/>
                <a:gd name="connsiteY1" fmla="*/ 0 h 594360"/>
                <a:gd name="connsiteX0" fmla="*/ 0 w 624840"/>
                <a:gd name="connsiteY0" fmla="*/ 594360 h 594360"/>
                <a:gd name="connsiteX1" fmla="*/ 624840 w 624840"/>
                <a:gd name="connsiteY1" fmla="*/ 0 h 594360"/>
                <a:gd name="connsiteX0" fmla="*/ 0 w 624840"/>
                <a:gd name="connsiteY0" fmla="*/ 595805 h 595805"/>
                <a:gd name="connsiteX1" fmla="*/ 624840 w 624840"/>
                <a:gd name="connsiteY1" fmla="*/ 1445 h 595805"/>
                <a:gd name="connsiteX0" fmla="*/ 0 w 624840"/>
                <a:gd name="connsiteY0" fmla="*/ 594360 h 594360"/>
                <a:gd name="connsiteX1" fmla="*/ 624840 w 624840"/>
                <a:gd name="connsiteY1" fmla="*/ 0 h 594360"/>
                <a:gd name="connsiteX0" fmla="*/ 0 w 624840"/>
                <a:gd name="connsiteY0" fmla="*/ 594360 h 594360"/>
                <a:gd name="connsiteX1" fmla="*/ 624840 w 624840"/>
                <a:gd name="connsiteY1" fmla="*/ 0 h 594360"/>
                <a:gd name="connsiteX0" fmla="*/ 0 w 1670453"/>
                <a:gd name="connsiteY0" fmla="*/ 1843279 h 1843279"/>
                <a:gd name="connsiteX1" fmla="*/ 1670453 w 1670453"/>
                <a:gd name="connsiteY1" fmla="*/ 0 h 1843279"/>
                <a:gd name="connsiteX0" fmla="*/ 0 w 1670453"/>
                <a:gd name="connsiteY0" fmla="*/ 1843279 h 1949846"/>
                <a:gd name="connsiteX1" fmla="*/ 1670453 w 1670453"/>
                <a:gd name="connsiteY1" fmla="*/ 0 h 1949846"/>
                <a:gd name="connsiteX0" fmla="*/ 0 w 1670505"/>
                <a:gd name="connsiteY0" fmla="*/ 1843279 h 2065898"/>
                <a:gd name="connsiteX1" fmla="*/ 1670453 w 1670505"/>
                <a:gd name="connsiteY1" fmla="*/ 0 h 2065898"/>
                <a:gd name="connsiteX0" fmla="*/ 0 w 1649922"/>
                <a:gd name="connsiteY0" fmla="*/ 1927341 h 2138687"/>
                <a:gd name="connsiteX1" fmla="*/ 1649870 w 1649922"/>
                <a:gd name="connsiteY1" fmla="*/ 0 h 2138687"/>
                <a:gd name="connsiteX0" fmla="*/ 0 w 1649922"/>
                <a:gd name="connsiteY0" fmla="*/ 1927341 h 2343918"/>
                <a:gd name="connsiteX1" fmla="*/ 1649870 w 1649922"/>
                <a:gd name="connsiteY1" fmla="*/ 0 h 2343918"/>
                <a:gd name="connsiteX0" fmla="*/ 0 w 1633457"/>
                <a:gd name="connsiteY0" fmla="*/ 1843279 h 2273959"/>
                <a:gd name="connsiteX1" fmla="*/ 1633404 w 1633457"/>
                <a:gd name="connsiteY1" fmla="*/ 0 h 2273959"/>
                <a:gd name="connsiteX0" fmla="*/ 0 w 1645806"/>
                <a:gd name="connsiteY0" fmla="*/ 1537112 h 2026856"/>
                <a:gd name="connsiteX1" fmla="*/ 1645754 w 1645806"/>
                <a:gd name="connsiteY1" fmla="*/ 0 h 2026856"/>
                <a:gd name="connsiteX0" fmla="*/ 0 w 1629341"/>
                <a:gd name="connsiteY0" fmla="*/ 1162757 h 1745032"/>
                <a:gd name="connsiteX1" fmla="*/ 1629288 w 1629341"/>
                <a:gd name="connsiteY1" fmla="*/ 0 h 1745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29341" h="1745032">
                  <a:moveTo>
                    <a:pt x="0" y="1162757"/>
                  </a:moveTo>
                  <a:cubicBezTo>
                    <a:pt x="14890" y="2294438"/>
                    <a:pt x="1640065" y="1707329"/>
                    <a:pt x="1629288" y="0"/>
                  </a:cubicBez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" name="Groupe 1"/>
          <p:cNvGrpSpPr/>
          <p:nvPr/>
        </p:nvGrpSpPr>
        <p:grpSpPr>
          <a:xfrm>
            <a:off x="1907704" y="829769"/>
            <a:ext cx="3185380" cy="1842323"/>
            <a:chOff x="1907704" y="829769"/>
            <a:chExt cx="3185380" cy="1842323"/>
          </a:xfrm>
        </p:grpSpPr>
        <p:sp>
          <p:nvSpPr>
            <p:cNvPr id="32" name="Forme libre 31"/>
            <p:cNvSpPr/>
            <p:nvPr/>
          </p:nvSpPr>
          <p:spPr>
            <a:xfrm flipH="1" flipV="1">
              <a:off x="2051720" y="1148261"/>
              <a:ext cx="2983992" cy="1495138"/>
            </a:xfrm>
            <a:custGeom>
              <a:avLst/>
              <a:gdLst>
                <a:gd name="connsiteX0" fmla="*/ 0 w 624840"/>
                <a:gd name="connsiteY0" fmla="*/ 594360 h 594360"/>
                <a:gd name="connsiteX1" fmla="*/ 160020 w 624840"/>
                <a:gd name="connsiteY1" fmla="*/ 213360 h 594360"/>
                <a:gd name="connsiteX2" fmla="*/ 624840 w 624840"/>
                <a:gd name="connsiteY2" fmla="*/ 0 h 594360"/>
                <a:gd name="connsiteX0" fmla="*/ 0 w 624840"/>
                <a:gd name="connsiteY0" fmla="*/ 594360 h 594360"/>
                <a:gd name="connsiteX1" fmla="*/ 83820 w 624840"/>
                <a:gd name="connsiteY1" fmla="*/ 121920 h 594360"/>
                <a:gd name="connsiteX2" fmla="*/ 624840 w 624840"/>
                <a:gd name="connsiteY2" fmla="*/ 0 h 594360"/>
                <a:gd name="connsiteX0" fmla="*/ 0 w 624840"/>
                <a:gd name="connsiteY0" fmla="*/ 616608 h 616608"/>
                <a:gd name="connsiteX1" fmla="*/ 83820 w 624840"/>
                <a:gd name="connsiteY1" fmla="*/ 144168 h 616608"/>
                <a:gd name="connsiteX2" fmla="*/ 624840 w 624840"/>
                <a:gd name="connsiteY2" fmla="*/ 22248 h 616608"/>
                <a:gd name="connsiteX0" fmla="*/ 29686 w 654526"/>
                <a:gd name="connsiteY0" fmla="*/ 616608 h 616608"/>
                <a:gd name="connsiteX1" fmla="*/ 113506 w 654526"/>
                <a:gd name="connsiteY1" fmla="*/ 144168 h 616608"/>
                <a:gd name="connsiteX2" fmla="*/ 654526 w 654526"/>
                <a:gd name="connsiteY2" fmla="*/ 22248 h 616608"/>
                <a:gd name="connsiteX0" fmla="*/ 0 w 624840"/>
                <a:gd name="connsiteY0" fmla="*/ 594360 h 594360"/>
                <a:gd name="connsiteX1" fmla="*/ 624840 w 624840"/>
                <a:gd name="connsiteY1" fmla="*/ 0 h 594360"/>
                <a:gd name="connsiteX0" fmla="*/ 0 w 624840"/>
                <a:gd name="connsiteY0" fmla="*/ 594360 h 594360"/>
                <a:gd name="connsiteX1" fmla="*/ 624840 w 624840"/>
                <a:gd name="connsiteY1" fmla="*/ 0 h 594360"/>
                <a:gd name="connsiteX0" fmla="*/ 0 w 624840"/>
                <a:gd name="connsiteY0" fmla="*/ 595805 h 595805"/>
                <a:gd name="connsiteX1" fmla="*/ 624840 w 624840"/>
                <a:gd name="connsiteY1" fmla="*/ 1445 h 595805"/>
                <a:gd name="connsiteX0" fmla="*/ 0 w 624840"/>
                <a:gd name="connsiteY0" fmla="*/ 594360 h 594360"/>
                <a:gd name="connsiteX1" fmla="*/ 624840 w 624840"/>
                <a:gd name="connsiteY1" fmla="*/ 0 h 594360"/>
                <a:gd name="connsiteX0" fmla="*/ 0 w 624840"/>
                <a:gd name="connsiteY0" fmla="*/ 594360 h 594360"/>
                <a:gd name="connsiteX1" fmla="*/ 624840 w 624840"/>
                <a:gd name="connsiteY1" fmla="*/ 0 h 594360"/>
                <a:gd name="connsiteX0" fmla="*/ 0 w 1670453"/>
                <a:gd name="connsiteY0" fmla="*/ 1843279 h 1843279"/>
                <a:gd name="connsiteX1" fmla="*/ 1670453 w 1670453"/>
                <a:gd name="connsiteY1" fmla="*/ 0 h 1843279"/>
                <a:gd name="connsiteX0" fmla="*/ 0 w 1670453"/>
                <a:gd name="connsiteY0" fmla="*/ 1843279 h 1949846"/>
                <a:gd name="connsiteX1" fmla="*/ 1670453 w 1670453"/>
                <a:gd name="connsiteY1" fmla="*/ 0 h 1949846"/>
                <a:gd name="connsiteX0" fmla="*/ 0 w 1670505"/>
                <a:gd name="connsiteY0" fmla="*/ 1843279 h 2065898"/>
                <a:gd name="connsiteX1" fmla="*/ 1670453 w 1670505"/>
                <a:gd name="connsiteY1" fmla="*/ 0 h 2065898"/>
                <a:gd name="connsiteX0" fmla="*/ 0 w 1649922"/>
                <a:gd name="connsiteY0" fmla="*/ 1927341 h 2138687"/>
                <a:gd name="connsiteX1" fmla="*/ 1649870 w 1649922"/>
                <a:gd name="connsiteY1" fmla="*/ 0 h 2138687"/>
                <a:gd name="connsiteX0" fmla="*/ 0 w 1649922"/>
                <a:gd name="connsiteY0" fmla="*/ 1927341 h 2343918"/>
                <a:gd name="connsiteX1" fmla="*/ 1649870 w 1649922"/>
                <a:gd name="connsiteY1" fmla="*/ 0 h 2343918"/>
                <a:gd name="connsiteX0" fmla="*/ 0 w 1633457"/>
                <a:gd name="connsiteY0" fmla="*/ 1843279 h 2273959"/>
                <a:gd name="connsiteX1" fmla="*/ 1633404 w 1633457"/>
                <a:gd name="connsiteY1" fmla="*/ 0 h 227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33457" h="2273959">
                  <a:moveTo>
                    <a:pt x="0" y="1843279"/>
                  </a:moveTo>
                  <a:cubicBezTo>
                    <a:pt x="14890" y="2974960"/>
                    <a:pt x="1644181" y="1707329"/>
                    <a:pt x="1633404" y="0"/>
                  </a:cubicBez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" name="Forme libre 32"/>
            <p:cNvSpPr/>
            <p:nvPr/>
          </p:nvSpPr>
          <p:spPr>
            <a:xfrm flipH="1" flipV="1">
              <a:off x="2002222" y="1027362"/>
              <a:ext cx="3046466" cy="1563801"/>
            </a:xfrm>
            <a:custGeom>
              <a:avLst/>
              <a:gdLst>
                <a:gd name="connsiteX0" fmla="*/ 0 w 624840"/>
                <a:gd name="connsiteY0" fmla="*/ 594360 h 594360"/>
                <a:gd name="connsiteX1" fmla="*/ 160020 w 624840"/>
                <a:gd name="connsiteY1" fmla="*/ 213360 h 594360"/>
                <a:gd name="connsiteX2" fmla="*/ 624840 w 624840"/>
                <a:gd name="connsiteY2" fmla="*/ 0 h 594360"/>
                <a:gd name="connsiteX0" fmla="*/ 0 w 624840"/>
                <a:gd name="connsiteY0" fmla="*/ 594360 h 594360"/>
                <a:gd name="connsiteX1" fmla="*/ 83820 w 624840"/>
                <a:gd name="connsiteY1" fmla="*/ 121920 h 594360"/>
                <a:gd name="connsiteX2" fmla="*/ 624840 w 624840"/>
                <a:gd name="connsiteY2" fmla="*/ 0 h 594360"/>
                <a:gd name="connsiteX0" fmla="*/ 0 w 624840"/>
                <a:gd name="connsiteY0" fmla="*/ 616608 h 616608"/>
                <a:gd name="connsiteX1" fmla="*/ 83820 w 624840"/>
                <a:gd name="connsiteY1" fmla="*/ 144168 h 616608"/>
                <a:gd name="connsiteX2" fmla="*/ 624840 w 624840"/>
                <a:gd name="connsiteY2" fmla="*/ 22248 h 616608"/>
                <a:gd name="connsiteX0" fmla="*/ 29686 w 654526"/>
                <a:gd name="connsiteY0" fmla="*/ 616608 h 616608"/>
                <a:gd name="connsiteX1" fmla="*/ 113506 w 654526"/>
                <a:gd name="connsiteY1" fmla="*/ 144168 h 616608"/>
                <a:gd name="connsiteX2" fmla="*/ 654526 w 654526"/>
                <a:gd name="connsiteY2" fmla="*/ 22248 h 616608"/>
                <a:gd name="connsiteX0" fmla="*/ 0 w 624840"/>
                <a:gd name="connsiteY0" fmla="*/ 594360 h 594360"/>
                <a:gd name="connsiteX1" fmla="*/ 624840 w 624840"/>
                <a:gd name="connsiteY1" fmla="*/ 0 h 594360"/>
                <a:gd name="connsiteX0" fmla="*/ 0 w 624840"/>
                <a:gd name="connsiteY0" fmla="*/ 594360 h 594360"/>
                <a:gd name="connsiteX1" fmla="*/ 624840 w 624840"/>
                <a:gd name="connsiteY1" fmla="*/ 0 h 594360"/>
                <a:gd name="connsiteX0" fmla="*/ 0 w 624840"/>
                <a:gd name="connsiteY0" fmla="*/ 595805 h 595805"/>
                <a:gd name="connsiteX1" fmla="*/ 624840 w 624840"/>
                <a:gd name="connsiteY1" fmla="*/ 1445 h 595805"/>
                <a:gd name="connsiteX0" fmla="*/ 0 w 624840"/>
                <a:gd name="connsiteY0" fmla="*/ 594360 h 594360"/>
                <a:gd name="connsiteX1" fmla="*/ 624840 w 624840"/>
                <a:gd name="connsiteY1" fmla="*/ 0 h 594360"/>
                <a:gd name="connsiteX0" fmla="*/ 0 w 624840"/>
                <a:gd name="connsiteY0" fmla="*/ 594360 h 594360"/>
                <a:gd name="connsiteX1" fmla="*/ 624840 w 624840"/>
                <a:gd name="connsiteY1" fmla="*/ 0 h 594360"/>
                <a:gd name="connsiteX0" fmla="*/ 0 w 1670453"/>
                <a:gd name="connsiteY0" fmla="*/ 1843279 h 1843279"/>
                <a:gd name="connsiteX1" fmla="*/ 1670453 w 1670453"/>
                <a:gd name="connsiteY1" fmla="*/ 0 h 1843279"/>
                <a:gd name="connsiteX0" fmla="*/ 0 w 1670453"/>
                <a:gd name="connsiteY0" fmla="*/ 1843279 h 1949846"/>
                <a:gd name="connsiteX1" fmla="*/ 1670453 w 1670453"/>
                <a:gd name="connsiteY1" fmla="*/ 0 h 1949846"/>
                <a:gd name="connsiteX0" fmla="*/ 0 w 1670505"/>
                <a:gd name="connsiteY0" fmla="*/ 1843279 h 2065898"/>
                <a:gd name="connsiteX1" fmla="*/ 1670453 w 1670505"/>
                <a:gd name="connsiteY1" fmla="*/ 0 h 2065898"/>
                <a:gd name="connsiteX0" fmla="*/ 0 w 1649922"/>
                <a:gd name="connsiteY0" fmla="*/ 1927341 h 2138687"/>
                <a:gd name="connsiteX1" fmla="*/ 1649870 w 1649922"/>
                <a:gd name="connsiteY1" fmla="*/ 0 h 2138687"/>
                <a:gd name="connsiteX0" fmla="*/ 0 w 1649922"/>
                <a:gd name="connsiteY0" fmla="*/ 1927341 h 2343918"/>
                <a:gd name="connsiteX1" fmla="*/ 1649870 w 1649922"/>
                <a:gd name="connsiteY1" fmla="*/ 0 h 2343918"/>
                <a:gd name="connsiteX0" fmla="*/ 0 w 1633457"/>
                <a:gd name="connsiteY0" fmla="*/ 1843279 h 2273959"/>
                <a:gd name="connsiteX1" fmla="*/ 1633404 w 1633457"/>
                <a:gd name="connsiteY1" fmla="*/ 0 h 2273959"/>
                <a:gd name="connsiteX0" fmla="*/ 0 w 1645806"/>
                <a:gd name="connsiteY0" fmla="*/ 1537112 h 2026856"/>
                <a:gd name="connsiteX1" fmla="*/ 1645754 w 1645806"/>
                <a:gd name="connsiteY1" fmla="*/ 0 h 2026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45806" h="2026856">
                  <a:moveTo>
                    <a:pt x="0" y="1537112"/>
                  </a:moveTo>
                  <a:cubicBezTo>
                    <a:pt x="14890" y="2668793"/>
                    <a:pt x="1656531" y="1707329"/>
                    <a:pt x="1645754" y="0"/>
                  </a:cubicBez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4" name="Forme libre 33"/>
            <p:cNvSpPr/>
            <p:nvPr/>
          </p:nvSpPr>
          <p:spPr>
            <a:xfrm flipH="1" flipV="1">
              <a:off x="1907704" y="829769"/>
              <a:ext cx="3185380" cy="1842323"/>
            </a:xfrm>
            <a:custGeom>
              <a:avLst/>
              <a:gdLst>
                <a:gd name="connsiteX0" fmla="*/ 0 w 624840"/>
                <a:gd name="connsiteY0" fmla="*/ 594360 h 594360"/>
                <a:gd name="connsiteX1" fmla="*/ 160020 w 624840"/>
                <a:gd name="connsiteY1" fmla="*/ 213360 h 594360"/>
                <a:gd name="connsiteX2" fmla="*/ 624840 w 624840"/>
                <a:gd name="connsiteY2" fmla="*/ 0 h 594360"/>
                <a:gd name="connsiteX0" fmla="*/ 0 w 624840"/>
                <a:gd name="connsiteY0" fmla="*/ 594360 h 594360"/>
                <a:gd name="connsiteX1" fmla="*/ 83820 w 624840"/>
                <a:gd name="connsiteY1" fmla="*/ 121920 h 594360"/>
                <a:gd name="connsiteX2" fmla="*/ 624840 w 624840"/>
                <a:gd name="connsiteY2" fmla="*/ 0 h 594360"/>
                <a:gd name="connsiteX0" fmla="*/ 0 w 624840"/>
                <a:gd name="connsiteY0" fmla="*/ 616608 h 616608"/>
                <a:gd name="connsiteX1" fmla="*/ 83820 w 624840"/>
                <a:gd name="connsiteY1" fmla="*/ 144168 h 616608"/>
                <a:gd name="connsiteX2" fmla="*/ 624840 w 624840"/>
                <a:gd name="connsiteY2" fmla="*/ 22248 h 616608"/>
                <a:gd name="connsiteX0" fmla="*/ 29686 w 654526"/>
                <a:gd name="connsiteY0" fmla="*/ 616608 h 616608"/>
                <a:gd name="connsiteX1" fmla="*/ 113506 w 654526"/>
                <a:gd name="connsiteY1" fmla="*/ 144168 h 616608"/>
                <a:gd name="connsiteX2" fmla="*/ 654526 w 654526"/>
                <a:gd name="connsiteY2" fmla="*/ 22248 h 616608"/>
                <a:gd name="connsiteX0" fmla="*/ 0 w 624840"/>
                <a:gd name="connsiteY0" fmla="*/ 594360 h 594360"/>
                <a:gd name="connsiteX1" fmla="*/ 624840 w 624840"/>
                <a:gd name="connsiteY1" fmla="*/ 0 h 594360"/>
                <a:gd name="connsiteX0" fmla="*/ 0 w 624840"/>
                <a:gd name="connsiteY0" fmla="*/ 594360 h 594360"/>
                <a:gd name="connsiteX1" fmla="*/ 624840 w 624840"/>
                <a:gd name="connsiteY1" fmla="*/ 0 h 594360"/>
                <a:gd name="connsiteX0" fmla="*/ 0 w 624840"/>
                <a:gd name="connsiteY0" fmla="*/ 595805 h 595805"/>
                <a:gd name="connsiteX1" fmla="*/ 624840 w 624840"/>
                <a:gd name="connsiteY1" fmla="*/ 1445 h 595805"/>
                <a:gd name="connsiteX0" fmla="*/ 0 w 624840"/>
                <a:gd name="connsiteY0" fmla="*/ 594360 h 594360"/>
                <a:gd name="connsiteX1" fmla="*/ 624840 w 624840"/>
                <a:gd name="connsiteY1" fmla="*/ 0 h 594360"/>
                <a:gd name="connsiteX0" fmla="*/ 0 w 624840"/>
                <a:gd name="connsiteY0" fmla="*/ 594360 h 594360"/>
                <a:gd name="connsiteX1" fmla="*/ 624840 w 624840"/>
                <a:gd name="connsiteY1" fmla="*/ 0 h 594360"/>
                <a:gd name="connsiteX0" fmla="*/ 0 w 1670453"/>
                <a:gd name="connsiteY0" fmla="*/ 1843279 h 1843279"/>
                <a:gd name="connsiteX1" fmla="*/ 1670453 w 1670453"/>
                <a:gd name="connsiteY1" fmla="*/ 0 h 1843279"/>
                <a:gd name="connsiteX0" fmla="*/ 0 w 1670453"/>
                <a:gd name="connsiteY0" fmla="*/ 1843279 h 1949846"/>
                <a:gd name="connsiteX1" fmla="*/ 1670453 w 1670453"/>
                <a:gd name="connsiteY1" fmla="*/ 0 h 1949846"/>
                <a:gd name="connsiteX0" fmla="*/ 0 w 1670505"/>
                <a:gd name="connsiteY0" fmla="*/ 1843279 h 2065898"/>
                <a:gd name="connsiteX1" fmla="*/ 1670453 w 1670505"/>
                <a:gd name="connsiteY1" fmla="*/ 0 h 2065898"/>
                <a:gd name="connsiteX0" fmla="*/ 0 w 1649922"/>
                <a:gd name="connsiteY0" fmla="*/ 1927341 h 2138687"/>
                <a:gd name="connsiteX1" fmla="*/ 1649870 w 1649922"/>
                <a:gd name="connsiteY1" fmla="*/ 0 h 2138687"/>
                <a:gd name="connsiteX0" fmla="*/ 0 w 1649922"/>
                <a:gd name="connsiteY0" fmla="*/ 1927341 h 2343918"/>
                <a:gd name="connsiteX1" fmla="*/ 1649870 w 1649922"/>
                <a:gd name="connsiteY1" fmla="*/ 0 h 2343918"/>
                <a:gd name="connsiteX0" fmla="*/ 0 w 1633457"/>
                <a:gd name="connsiteY0" fmla="*/ 1843279 h 2273959"/>
                <a:gd name="connsiteX1" fmla="*/ 1633404 w 1633457"/>
                <a:gd name="connsiteY1" fmla="*/ 0 h 2273959"/>
                <a:gd name="connsiteX0" fmla="*/ 0 w 1645806"/>
                <a:gd name="connsiteY0" fmla="*/ 1537112 h 2026856"/>
                <a:gd name="connsiteX1" fmla="*/ 1645754 w 1645806"/>
                <a:gd name="connsiteY1" fmla="*/ 0 h 2026856"/>
                <a:gd name="connsiteX0" fmla="*/ 0 w 1629341"/>
                <a:gd name="connsiteY0" fmla="*/ 1162757 h 1745032"/>
                <a:gd name="connsiteX1" fmla="*/ 1629288 w 1629341"/>
                <a:gd name="connsiteY1" fmla="*/ 0 h 1745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29341" h="1745032">
                  <a:moveTo>
                    <a:pt x="0" y="1162757"/>
                  </a:moveTo>
                  <a:cubicBezTo>
                    <a:pt x="14890" y="2294438"/>
                    <a:pt x="1640065" y="1707329"/>
                    <a:pt x="1629288" y="0"/>
                  </a:cubicBez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52" name="Forme libre 51"/>
          <p:cNvSpPr/>
          <p:nvPr/>
        </p:nvSpPr>
        <p:spPr>
          <a:xfrm flipH="1">
            <a:off x="3804160" y="3333316"/>
            <a:ext cx="1156609" cy="377141"/>
          </a:xfrm>
          <a:custGeom>
            <a:avLst/>
            <a:gdLst>
              <a:gd name="connsiteX0" fmla="*/ 0 w 624840"/>
              <a:gd name="connsiteY0" fmla="*/ 594360 h 594360"/>
              <a:gd name="connsiteX1" fmla="*/ 160020 w 624840"/>
              <a:gd name="connsiteY1" fmla="*/ 213360 h 594360"/>
              <a:gd name="connsiteX2" fmla="*/ 624840 w 624840"/>
              <a:gd name="connsiteY2" fmla="*/ 0 h 594360"/>
              <a:gd name="connsiteX0" fmla="*/ 0 w 624840"/>
              <a:gd name="connsiteY0" fmla="*/ 594360 h 594360"/>
              <a:gd name="connsiteX1" fmla="*/ 83820 w 624840"/>
              <a:gd name="connsiteY1" fmla="*/ 121920 h 594360"/>
              <a:gd name="connsiteX2" fmla="*/ 624840 w 624840"/>
              <a:gd name="connsiteY2" fmla="*/ 0 h 594360"/>
              <a:gd name="connsiteX0" fmla="*/ 0 w 624840"/>
              <a:gd name="connsiteY0" fmla="*/ 616608 h 616608"/>
              <a:gd name="connsiteX1" fmla="*/ 83820 w 624840"/>
              <a:gd name="connsiteY1" fmla="*/ 144168 h 616608"/>
              <a:gd name="connsiteX2" fmla="*/ 624840 w 624840"/>
              <a:gd name="connsiteY2" fmla="*/ 22248 h 616608"/>
              <a:gd name="connsiteX0" fmla="*/ 29686 w 654526"/>
              <a:gd name="connsiteY0" fmla="*/ 616608 h 616608"/>
              <a:gd name="connsiteX1" fmla="*/ 113506 w 654526"/>
              <a:gd name="connsiteY1" fmla="*/ 144168 h 616608"/>
              <a:gd name="connsiteX2" fmla="*/ 654526 w 654526"/>
              <a:gd name="connsiteY2" fmla="*/ 22248 h 616608"/>
              <a:gd name="connsiteX0" fmla="*/ 0 w 624840"/>
              <a:gd name="connsiteY0" fmla="*/ 594360 h 594360"/>
              <a:gd name="connsiteX1" fmla="*/ 624840 w 624840"/>
              <a:gd name="connsiteY1" fmla="*/ 0 h 594360"/>
              <a:gd name="connsiteX0" fmla="*/ 0 w 624840"/>
              <a:gd name="connsiteY0" fmla="*/ 594360 h 594360"/>
              <a:gd name="connsiteX1" fmla="*/ 624840 w 624840"/>
              <a:gd name="connsiteY1" fmla="*/ 0 h 594360"/>
              <a:gd name="connsiteX0" fmla="*/ 0 w 624840"/>
              <a:gd name="connsiteY0" fmla="*/ 595805 h 595805"/>
              <a:gd name="connsiteX1" fmla="*/ 624840 w 624840"/>
              <a:gd name="connsiteY1" fmla="*/ 1445 h 595805"/>
              <a:gd name="connsiteX0" fmla="*/ 0 w 624840"/>
              <a:gd name="connsiteY0" fmla="*/ 594360 h 594360"/>
              <a:gd name="connsiteX1" fmla="*/ 624840 w 624840"/>
              <a:gd name="connsiteY1" fmla="*/ 0 h 594360"/>
              <a:gd name="connsiteX0" fmla="*/ 0 w 624840"/>
              <a:gd name="connsiteY0" fmla="*/ 594360 h 594360"/>
              <a:gd name="connsiteX1" fmla="*/ 624840 w 624840"/>
              <a:gd name="connsiteY1" fmla="*/ 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4840" h="594360">
                <a:moveTo>
                  <a:pt x="0" y="594360"/>
                </a:moveTo>
                <a:cubicBezTo>
                  <a:pt x="2540" y="-15240"/>
                  <a:pt x="149860" y="38100"/>
                  <a:pt x="624840" y="0"/>
                </a:cubicBez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1" name="Forme libre 50"/>
          <p:cNvSpPr/>
          <p:nvPr/>
        </p:nvSpPr>
        <p:spPr>
          <a:xfrm flipV="1">
            <a:off x="3741895" y="3439193"/>
            <a:ext cx="1156609" cy="377141"/>
          </a:xfrm>
          <a:custGeom>
            <a:avLst/>
            <a:gdLst>
              <a:gd name="connsiteX0" fmla="*/ 0 w 624840"/>
              <a:gd name="connsiteY0" fmla="*/ 594360 h 594360"/>
              <a:gd name="connsiteX1" fmla="*/ 160020 w 624840"/>
              <a:gd name="connsiteY1" fmla="*/ 213360 h 594360"/>
              <a:gd name="connsiteX2" fmla="*/ 624840 w 624840"/>
              <a:gd name="connsiteY2" fmla="*/ 0 h 594360"/>
              <a:gd name="connsiteX0" fmla="*/ 0 w 624840"/>
              <a:gd name="connsiteY0" fmla="*/ 594360 h 594360"/>
              <a:gd name="connsiteX1" fmla="*/ 83820 w 624840"/>
              <a:gd name="connsiteY1" fmla="*/ 121920 h 594360"/>
              <a:gd name="connsiteX2" fmla="*/ 624840 w 624840"/>
              <a:gd name="connsiteY2" fmla="*/ 0 h 594360"/>
              <a:gd name="connsiteX0" fmla="*/ 0 w 624840"/>
              <a:gd name="connsiteY0" fmla="*/ 616608 h 616608"/>
              <a:gd name="connsiteX1" fmla="*/ 83820 w 624840"/>
              <a:gd name="connsiteY1" fmla="*/ 144168 h 616608"/>
              <a:gd name="connsiteX2" fmla="*/ 624840 w 624840"/>
              <a:gd name="connsiteY2" fmla="*/ 22248 h 616608"/>
              <a:gd name="connsiteX0" fmla="*/ 29686 w 654526"/>
              <a:gd name="connsiteY0" fmla="*/ 616608 h 616608"/>
              <a:gd name="connsiteX1" fmla="*/ 113506 w 654526"/>
              <a:gd name="connsiteY1" fmla="*/ 144168 h 616608"/>
              <a:gd name="connsiteX2" fmla="*/ 654526 w 654526"/>
              <a:gd name="connsiteY2" fmla="*/ 22248 h 616608"/>
              <a:gd name="connsiteX0" fmla="*/ 0 w 624840"/>
              <a:gd name="connsiteY0" fmla="*/ 594360 h 594360"/>
              <a:gd name="connsiteX1" fmla="*/ 624840 w 624840"/>
              <a:gd name="connsiteY1" fmla="*/ 0 h 594360"/>
              <a:gd name="connsiteX0" fmla="*/ 0 w 624840"/>
              <a:gd name="connsiteY0" fmla="*/ 594360 h 594360"/>
              <a:gd name="connsiteX1" fmla="*/ 624840 w 624840"/>
              <a:gd name="connsiteY1" fmla="*/ 0 h 594360"/>
              <a:gd name="connsiteX0" fmla="*/ 0 w 624840"/>
              <a:gd name="connsiteY0" fmla="*/ 595805 h 595805"/>
              <a:gd name="connsiteX1" fmla="*/ 624840 w 624840"/>
              <a:gd name="connsiteY1" fmla="*/ 1445 h 595805"/>
              <a:gd name="connsiteX0" fmla="*/ 0 w 624840"/>
              <a:gd name="connsiteY0" fmla="*/ 594360 h 594360"/>
              <a:gd name="connsiteX1" fmla="*/ 624840 w 624840"/>
              <a:gd name="connsiteY1" fmla="*/ 0 h 594360"/>
              <a:gd name="connsiteX0" fmla="*/ 0 w 624840"/>
              <a:gd name="connsiteY0" fmla="*/ 594360 h 594360"/>
              <a:gd name="connsiteX1" fmla="*/ 624840 w 624840"/>
              <a:gd name="connsiteY1" fmla="*/ 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4840" h="594360">
                <a:moveTo>
                  <a:pt x="0" y="594360"/>
                </a:moveTo>
                <a:cubicBezTo>
                  <a:pt x="2540" y="-15240"/>
                  <a:pt x="149860" y="38100"/>
                  <a:pt x="624840" y="0"/>
                </a:cubicBez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0" name="Forme libre 49"/>
          <p:cNvSpPr/>
          <p:nvPr/>
        </p:nvSpPr>
        <p:spPr>
          <a:xfrm flipV="1">
            <a:off x="3025140" y="2828065"/>
            <a:ext cx="624840" cy="594360"/>
          </a:xfrm>
          <a:custGeom>
            <a:avLst/>
            <a:gdLst>
              <a:gd name="connsiteX0" fmla="*/ 0 w 624840"/>
              <a:gd name="connsiteY0" fmla="*/ 594360 h 594360"/>
              <a:gd name="connsiteX1" fmla="*/ 160020 w 624840"/>
              <a:gd name="connsiteY1" fmla="*/ 213360 h 594360"/>
              <a:gd name="connsiteX2" fmla="*/ 624840 w 624840"/>
              <a:gd name="connsiteY2" fmla="*/ 0 h 594360"/>
              <a:gd name="connsiteX0" fmla="*/ 0 w 624840"/>
              <a:gd name="connsiteY0" fmla="*/ 594360 h 594360"/>
              <a:gd name="connsiteX1" fmla="*/ 83820 w 624840"/>
              <a:gd name="connsiteY1" fmla="*/ 121920 h 594360"/>
              <a:gd name="connsiteX2" fmla="*/ 624840 w 624840"/>
              <a:gd name="connsiteY2" fmla="*/ 0 h 594360"/>
              <a:gd name="connsiteX0" fmla="*/ 0 w 624840"/>
              <a:gd name="connsiteY0" fmla="*/ 616608 h 616608"/>
              <a:gd name="connsiteX1" fmla="*/ 83820 w 624840"/>
              <a:gd name="connsiteY1" fmla="*/ 144168 h 616608"/>
              <a:gd name="connsiteX2" fmla="*/ 624840 w 624840"/>
              <a:gd name="connsiteY2" fmla="*/ 22248 h 616608"/>
              <a:gd name="connsiteX0" fmla="*/ 29686 w 654526"/>
              <a:gd name="connsiteY0" fmla="*/ 616608 h 616608"/>
              <a:gd name="connsiteX1" fmla="*/ 113506 w 654526"/>
              <a:gd name="connsiteY1" fmla="*/ 144168 h 616608"/>
              <a:gd name="connsiteX2" fmla="*/ 654526 w 654526"/>
              <a:gd name="connsiteY2" fmla="*/ 22248 h 616608"/>
              <a:gd name="connsiteX0" fmla="*/ 0 w 624840"/>
              <a:gd name="connsiteY0" fmla="*/ 594360 h 594360"/>
              <a:gd name="connsiteX1" fmla="*/ 624840 w 624840"/>
              <a:gd name="connsiteY1" fmla="*/ 0 h 594360"/>
              <a:gd name="connsiteX0" fmla="*/ 0 w 624840"/>
              <a:gd name="connsiteY0" fmla="*/ 594360 h 594360"/>
              <a:gd name="connsiteX1" fmla="*/ 624840 w 624840"/>
              <a:gd name="connsiteY1" fmla="*/ 0 h 594360"/>
              <a:gd name="connsiteX0" fmla="*/ 0 w 624840"/>
              <a:gd name="connsiteY0" fmla="*/ 595805 h 595805"/>
              <a:gd name="connsiteX1" fmla="*/ 624840 w 624840"/>
              <a:gd name="connsiteY1" fmla="*/ 1445 h 595805"/>
              <a:gd name="connsiteX0" fmla="*/ 0 w 624840"/>
              <a:gd name="connsiteY0" fmla="*/ 594360 h 594360"/>
              <a:gd name="connsiteX1" fmla="*/ 624840 w 624840"/>
              <a:gd name="connsiteY1" fmla="*/ 0 h 594360"/>
              <a:gd name="connsiteX0" fmla="*/ 0 w 624840"/>
              <a:gd name="connsiteY0" fmla="*/ 594360 h 594360"/>
              <a:gd name="connsiteX1" fmla="*/ 624840 w 624840"/>
              <a:gd name="connsiteY1" fmla="*/ 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4840" h="594360">
                <a:moveTo>
                  <a:pt x="0" y="594360"/>
                </a:moveTo>
                <a:cubicBezTo>
                  <a:pt x="2540" y="-15240"/>
                  <a:pt x="149860" y="38100"/>
                  <a:pt x="624840" y="0"/>
                </a:cubicBez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Forme libre 30"/>
          <p:cNvSpPr/>
          <p:nvPr/>
        </p:nvSpPr>
        <p:spPr>
          <a:xfrm flipH="1" flipV="1">
            <a:off x="3885911" y="1568251"/>
            <a:ext cx="1156609" cy="377141"/>
          </a:xfrm>
          <a:custGeom>
            <a:avLst/>
            <a:gdLst>
              <a:gd name="connsiteX0" fmla="*/ 0 w 624840"/>
              <a:gd name="connsiteY0" fmla="*/ 594360 h 594360"/>
              <a:gd name="connsiteX1" fmla="*/ 160020 w 624840"/>
              <a:gd name="connsiteY1" fmla="*/ 213360 h 594360"/>
              <a:gd name="connsiteX2" fmla="*/ 624840 w 624840"/>
              <a:gd name="connsiteY2" fmla="*/ 0 h 594360"/>
              <a:gd name="connsiteX0" fmla="*/ 0 w 624840"/>
              <a:gd name="connsiteY0" fmla="*/ 594360 h 594360"/>
              <a:gd name="connsiteX1" fmla="*/ 83820 w 624840"/>
              <a:gd name="connsiteY1" fmla="*/ 121920 h 594360"/>
              <a:gd name="connsiteX2" fmla="*/ 624840 w 624840"/>
              <a:gd name="connsiteY2" fmla="*/ 0 h 594360"/>
              <a:gd name="connsiteX0" fmla="*/ 0 w 624840"/>
              <a:gd name="connsiteY0" fmla="*/ 616608 h 616608"/>
              <a:gd name="connsiteX1" fmla="*/ 83820 w 624840"/>
              <a:gd name="connsiteY1" fmla="*/ 144168 h 616608"/>
              <a:gd name="connsiteX2" fmla="*/ 624840 w 624840"/>
              <a:gd name="connsiteY2" fmla="*/ 22248 h 616608"/>
              <a:gd name="connsiteX0" fmla="*/ 29686 w 654526"/>
              <a:gd name="connsiteY0" fmla="*/ 616608 h 616608"/>
              <a:gd name="connsiteX1" fmla="*/ 113506 w 654526"/>
              <a:gd name="connsiteY1" fmla="*/ 144168 h 616608"/>
              <a:gd name="connsiteX2" fmla="*/ 654526 w 654526"/>
              <a:gd name="connsiteY2" fmla="*/ 22248 h 616608"/>
              <a:gd name="connsiteX0" fmla="*/ 0 w 624840"/>
              <a:gd name="connsiteY0" fmla="*/ 594360 h 594360"/>
              <a:gd name="connsiteX1" fmla="*/ 624840 w 624840"/>
              <a:gd name="connsiteY1" fmla="*/ 0 h 594360"/>
              <a:gd name="connsiteX0" fmla="*/ 0 w 624840"/>
              <a:gd name="connsiteY0" fmla="*/ 594360 h 594360"/>
              <a:gd name="connsiteX1" fmla="*/ 624840 w 624840"/>
              <a:gd name="connsiteY1" fmla="*/ 0 h 594360"/>
              <a:gd name="connsiteX0" fmla="*/ 0 w 624840"/>
              <a:gd name="connsiteY0" fmla="*/ 595805 h 595805"/>
              <a:gd name="connsiteX1" fmla="*/ 624840 w 624840"/>
              <a:gd name="connsiteY1" fmla="*/ 1445 h 595805"/>
              <a:gd name="connsiteX0" fmla="*/ 0 w 624840"/>
              <a:gd name="connsiteY0" fmla="*/ 594360 h 594360"/>
              <a:gd name="connsiteX1" fmla="*/ 624840 w 624840"/>
              <a:gd name="connsiteY1" fmla="*/ 0 h 594360"/>
              <a:gd name="connsiteX0" fmla="*/ 0 w 624840"/>
              <a:gd name="connsiteY0" fmla="*/ 594360 h 594360"/>
              <a:gd name="connsiteX1" fmla="*/ 624840 w 624840"/>
              <a:gd name="connsiteY1" fmla="*/ 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4840" h="594360">
                <a:moveTo>
                  <a:pt x="0" y="594360"/>
                </a:moveTo>
                <a:cubicBezTo>
                  <a:pt x="2540" y="-15240"/>
                  <a:pt x="149860" y="38100"/>
                  <a:pt x="624840" y="0"/>
                </a:cubicBez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Forme libre 29"/>
          <p:cNvSpPr/>
          <p:nvPr/>
        </p:nvSpPr>
        <p:spPr>
          <a:xfrm>
            <a:off x="3804160" y="1484783"/>
            <a:ext cx="1136525" cy="358773"/>
          </a:xfrm>
          <a:custGeom>
            <a:avLst/>
            <a:gdLst>
              <a:gd name="connsiteX0" fmla="*/ 0 w 624840"/>
              <a:gd name="connsiteY0" fmla="*/ 594360 h 594360"/>
              <a:gd name="connsiteX1" fmla="*/ 160020 w 624840"/>
              <a:gd name="connsiteY1" fmla="*/ 213360 h 594360"/>
              <a:gd name="connsiteX2" fmla="*/ 624840 w 624840"/>
              <a:gd name="connsiteY2" fmla="*/ 0 h 594360"/>
              <a:gd name="connsiteX0" fmla="*/ 0 w 624840"/>
              <a:gd name="connsiteY0" fmla="*/ 594360 h 594360"/>
              <a:gd name="connsiteX1" fmla="*/ 83820 w 624840"/>
              <a:gd name="connsiteY1" fmla="*/ 121920 h 594360"/>
              <a:gd name="connsiteX2" fmla="*/ 624840 w 624840"/>
              <a:gd name="connsiteY2" fmla="*/ 0 h 594360"/>
              <a:gd name="connsiteX0" fmla="*/ 0 w 624840"/>
              <a:gd name="connsiteY0" fmla="*/ 616608 h 616608"/>
              <a:gd name="connsiteX1" fmla="*/ 83820 w 624840"/>
              <a:gd name="connsiteY1" fmla="*/ 144168 h 616608"/>
              <a:gd name="connsiteX2" fmla="*/ 624840 w 624840"/>
              <a:gd name="connsiteY2" fmla="*/ 22248 h 616608"/>
              <a:gd name="connsiteX0" fmla="*/ 29686 w 654526"/>
              <a:gd name="connsiteY0" fmla="*/ 616608 h 616608"/>
              <a:gd name="connsiteX1" fmla="*/ 113506 w 654526"/>
              <a:gd name="connsiteY1" fmla="*/ 144168 h 616608"/>
              <a:gd name="connsiteX2" fmla="*/ 654526 w 654526"/>
              <a:gd name="connsiteY2" fmla="*/ 22248 h 616608"/>
              <a:gd name="connsiteX0" fmla="*/ 0 w 624840"/>
              <a:gd name="connsiteY0" fmla="*/ 594360 h 594360"/>
              <a:gd name="connsiteX1" fmla="*/ 624840 w 624840"/>
              <a:gd name="connsiteY1" fmla="*/ 0 h 594360"/>
              <a:gd name="connsiteX0" fmla="*/ 0 w 624840"/>
              <a:gd name="connsiteY0" fmla="*/ 594360 h 594360"/>
              <a:gd name="connsiteX1" fmla="*/ 624840 w 624840"/>
              <a:gd name="connsiteY1" fmla="*/ 0 h 594360"/>
              <a:gd name="connsiteX0" fmla="*/ 0 w 624840"/>
              <a:gd name="connsiteY0" fmla="*/ 595805 h 595805"/>
              <a:gd name="connsiteX1" fmla="*/ 624840 w 624840"/>
              <a:gd name="connsiteY1" fmla="*/ 1445 h 595805"/>
              <a:gd name="connsiteX0" fmla="*/ 0 w 624840"/>
              <a:gd name="connsiteY0" fmla="*/ 594360 h 594360"/>
              <a:gd name="connsiteX1" fmla="*/ 624840 w 624840"/>
              <a:gd name="connsiteY1" fmla="*/ 0 h 594360"/>
              <a:gd name="connsiteX0" fmla="*/ 0 w 624840"/>
              <a:gd name="connsiteY0" fmla="*/ 594360 h 594360"/>
              <a:gd name="connsiteX1" fmla="*/ 624840 w 624840"/>
              <a:gd name="connsiteY1" fmla="*/ 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4840" h="594360">
                <a:moveTo>
                  <a:pt x="0" y="594360"/>
                </a:moveTo>
                <a:cubicBezTo>
                  <a:pt x="2540" y="-15240"/>
                  <a:pt x="149860" y="38100"/>
                  <a:pt x="624840" y="0"/>
                </a:cubicBez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0" name="Connecteur droit 19"/>
          <p:cNvCxnSpPr>
            <a:stCxn id="12" idx="3"/>
            <a:endCxn id="11" idx="7"/>
          </p:cNvCxnSpPr>
          <p:nvPr/>
        </p:nvCxnSpPr>
        <p:spPr>
          <a:xfrm flipH="1">
            <a:off x="3123195" y="2047227"/>
            <a:ext cx="559046" cy="52303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rme libre 23"/>
          <p:cNvSpPr/>
          <p:nvPr/>
        </p:nvSpPr>
        <p:spPr>
          <a:xfrm>
            <a:off x="3025140" y="1935480"/>
            <a:ext cx="624840" cy="594360"/>
          </a:xfrm>
          <a:custGeom>
            <a:avLst/>
            <a:gdLst>
              <a:gd name="connsiteX0" fmla="*/ 0 w 624840"/>
              <a:gd name="connsiteY0" fmla="*/ 594360 h 594360"/>
              <a:gd name="connsiteX1" fmla="*/ 160020 w 624840"/>
              <a:gd name="connsiteY1" fmla="*/ 213360 h 594360"/>
              <a:gd name="connsiteX2" fmla="*/ 624840 w 624840"/>
              <a:gd name="connsiteY2" fmla="*/ 0 h 594360"/>
              <a:gd name="connsiteX0" fmla="*/ 0 w 624840"/>
              <a:gd name="connsiteY0" fmla="*/ 594360 h 594360"/>
              <a:gd name="connsiteX1" fmla="*/ 83820 w 624840"/>
              <a:gd name="connsiteY1" fmla="*/ 121920 h 594360"/>
              <a:gd name="connsiteX2" fmla="*/ 624840 w 624840"/>
              <a:gd name="connsiteY2" fmla="*/ 0 h 594360"/>
              <a:gd name="connsiteX0" fmla="*/ 0 w 624840"/>
              <a:gd name="connsiteY0" fmla="*/ 616608 h 616608"/>
              <a:gd name="connsiteX1" fmla="*/ 83820 w 624840"/>
              <a:gd name="connsiteY1" fmla="*/ 144168 h 616608"/>
              <a:gd name="connsiteX2" fmla="*/ 624840 w 624840"/>
              <a:gd name="connsiteY2" fmla="*/ 22248 h 616608"/>
              <a:gd name="connsiteX0" fmla="*/ 29686 w 654526"/>
              <a:gd name="connsiteY0" fmla="*/ 616608 h 616608"/>
              <a:gd name="connsiteX1" fmla="*/ 113506 w 654526"/>
              <a:gd name="connsiteY1" fmla="*/ 144168 h 616608"/>
              <a:gd name="connsiteX2" fmla="*/ 654526 w 654526"/>
              <a:gd name="connsiteY2" fmla="*/ 22248 h 616608"/>
              <a:gd name="connsiteX0" fmla="*/ 0 w 624840"/>
              <a:gd name="connsiteY0" fmla="*/ 594360 h 594360"/>
              <a:gd name="connsiteX1" fmla="*/ 624840 w 624840"/>
              <a:gd name="connsiteY1" fmla="*/ 0 h 594360"/>
              <a:gd name="connsiteX0" fmla="*/ 0 w 624840"/>
              <a:gd name="connsiteY0" fmla="*/ 594360 h 594360"/>
              <a:gd name="connsiteX1" fmla="*/ 624840 w 624840"/>
              <a:gd name="connsiteY1" fmla="*/ 0 h 594360"/>
              <a:gd name="connsiteX0" fmla="*/ 0 w 624840"/>
              <a:gd name="connsiteY0" fmla="*/ 595805 h 595805"/>
              <a:gd name="connsiteX1" fmla="*/ 624840 w 624840"/>
              <a:gd name="connsiteY1" fmla="*/ 1445 h 595805"/>
              <a:gd name="connsiteX0" fmla="*/ 0 w 624840"/>
              <a:gd name="connsiteY0" fmla="*/ 594360 h 594360"/>
              <a:gd name="connsiteX1" fmla="*/ 624840 w 624840"/>
              <a:gd name="connsiteY1" fmla="*/ 0 h 594360"/>
              <a:gd name="connsiteX0" fmla="*/ 0 w 624840"/>
              <a:gd name="connsiteY0" fmla="*/ 594360 h 594360"/>
              <a:gd name="connsiteX1" fmla="*/ 624840 w 624840"/>
              <a:gd name="connsiteY1" fmla="*/ 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4840" h="594360">
                <a:moveTo>
                  <a:pt x="0" y="594360"/>
                </a:moveTo>
                <a:cubicBezTo>
                  <a:pt x="2540" y="-15240"/>
                  <a:pt x="149860" y="38100"/>
                  <a:pt x="624840" y="0"/>
                </a:cubicBez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1844080" y="2528077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FFFF00"/>
                </a:solidFill>
              </a:rPr>
              <a:t>A</a:t>
            </a:r>
            <a:endParaRPr lang="fr-FR" dirty="0">
              <a:solidFill>
                <a:srgbClr val="FFFF00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3640060" y="1801376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/>
                </a:solidFill>
              </a:rPr>
              <a:t>C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4898504" y="1340768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B050"/>
                </a:solidFill>
              </a:rPr>
              <a:t>D</a:t>
            </a:r>
          </a:p>
        </p:txBody>
      </p:sp>
      <p:sp>
        <p:nvSpPr>
          <p:cNvPr id="14" name="Ellipse 13"/>
          <p:cNvSpPr/>
          <p:nvPr/>
        </p:nvSpPr>
        <p:spPr>
          <a:xfrm>
            <a:off x="3625056" y="3278409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FFC000"/>
                </a:solidFill>
              </a:rPr>
              <a:t>E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4805053" y="3566441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4"/>
                </a:solidFill>
              </a:rPr>
              <a:t>F</a:t>
            </a:r>
          </a:p>
        </p:txBody>
      </p:sp>
      <p:cxnSp>
        <p:nvCxnSpPr>
          <p:cNvPr id="17" name="Connecteur droit 16"/>
          <p:cNvCxnSpPr>
            <a:stCxn id="10" idx="6"/>
            <a:endCxn id="11" idx="2"/>
          </p:cNvCxnSpPr>
          <p:nvPr/>
        </p:nvCxnSpPr>
        <p:spPr>
          <a:xfrm>
            <a:off x="2132112" y="2672093"/>
            <a:ext cx="74523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2264117" y="2302761"/>
                <a:ext cx="4812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117" y="2302761"/>
                <a:ext cx="481221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2678833" y="1750814"/>
                <a:ext cx="4865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833" y="1750814"/>
                <a:ext cx="48654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2991238" y="1989878"/>
                <a:ext cx="4865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238" y="1989878"/>
                <a:ext cx="486543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4226889" y="1158938"/>
                <a:ext cx="4865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889" y="1158938"/>
                <a:ext cx="486543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28"/>
          <p:cNvCxnSpPr>
            <a:stCxn id="13" idx="3"/>
            <a:endCxn id="12" idx="7"/>
          </p:cNvCxnSpPr>
          <p:nvPr/>
        </p:nvCxnSpPr>
        <p:spPr>
          <a:xfrm flipH="1">
            <a:off x="3885911" y="1586619"/>
            <a:ext cx="1054774" cy="2569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>
            <a:stCxn id="12" idx="4"/>
            <a:endCxn id="14" idx="0"/>
          </p:cNvCxnSpPr>
          <p:nvPr/>
        </p:nvCxnSpPr>
        <p:spPr>
          <a:xfrm flipH="1">
            <a:off x="3769072" y="2089408"/>
            <a:ext cx="15004" cy="11890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>
            <a:stCxn id="15" idx="2"/>
            <a:endCxn id="14" idx="6"/>
          </p:cNvCxnSpPr>
          <p:nvPr/>
        </p:nvCxnSpPr>
        <p:spPr>
          <a:xfrm flipH="1" flipV="1">
            <a:off x="3913088" y="3422425"/>
            <a:ext cx="891965" cy="2880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>
            <a:stCxn id="14" idx="1"/>
            <a:endCxn id="11" idx="5"/>
          </p:cNvCxnSpPr>
          <p:nvPr/>
        </p:nvCxnSpPr>
        <p:spPr>
          <a:xfrm flipH="1" flipV="1">
            <a:off x="3123195" y="2773928"/>
            <a:ext cx="544042" cy="5466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/>
          <p:cNvSpPr/>
          <p:nvPr/>
        </p:nvSpPr>
        <p:spPr>
          <a:xfrm>
            <a:off x="2877344" y="2528077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B</a:t>
            </a:r>
            <a:endParaRPr lang="fr-FR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3798975" y="1484784"/>
                <a:ext cx="45288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sz="1600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  <a:ea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975" y="1484784"/>
                <a:ext cx="452881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/>
              <p:cNvSpPr txBox="1"/>
              <p:nvPr/>
            </p:nvSpPr>
            <p:spPr>
              <a:xfrm>
                <a:off x="4555977" y="1843438"/>
                <a:ext cx="4865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977" y="1843438"/>
                <a:ext cx="486543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3700406" y="2458733"/>
                <a:ext cx="4865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0406" y="2458733"/>
                <a:ext cx="486543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/>
              <p:cNvSpPr txBox="1"/>
              <p:nvPr/>
            </p:nvSpPr>
            <p:spPr>
              <a:xfrm>
                <a:off x="2712942" y="3237759"/>
                <a:ext cx="540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942" y="3237759"/>
                <a:ext cx="540468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3057169" y="2966550"/>
                <a:ext cx="540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169" y="2966550"/>
                <a:ext cx="540468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/>
              <p:cNvSpPr txBox="1"/>
              <p:nvPr/>
            </p:nvSpPr>
            <p:spPr>
              <a:xfrm>
                <a:off x="3533926" y="3669807"/>
                <a:ext cx="540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926" y="3669807"/>
                <a:ext cx="540468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/>
              <p:cNvSpPr txBox="1"/>
              <p:nvPr/>
            </p:nvSpPr>
            <p:spPr>
              <a:xfrm>
                <a:off x="4320199" y="3311052"/>
                <a:ext cx="5009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sz="1600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  <m:r>
                            <a:rPr lang="fr-FR" sz="1600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  <a:ea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199" y="3311052"/>
                <a:ext cx="500970" cy="33855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4038735" y="2969520"/>
                <a:ext cx="540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  <a:ea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735" y="2969520"/>
                <a:ext cx="540468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ZoneTexte 40"/>
              <p:cNvSpPr txBox="1"/>
              <p:nvPr/>
            </p:nvSpPr>
            <p:spPr>
              <a:xfrm>
                <a:off x="2051720" y="778929"/>
                <a:ext cx="11239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i="1" smtClean="0">
                            <a:latin typeface="Cambria Math"/>
                            <a:ea typeface="Cambria Math"/>
                          </a:rPr>
                          <m:t>ℒ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7</m:t>
                        </m:r>
                      </m:sub>
                    </m:sSub>
                    <m:r>
                      <a:rPr lang="fr-FR" b="0" i="1" smtClean="0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fr-F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  <a:ea typeface="Cambria Math"/>
                          </a:rPr>
                          <m:t>ℒ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8</m:t>
                        </m:r>
                      </m:sub>
                    </m:sSub>
                  </m:oMath>
                </a14:m>
                <a:r>
                  <a:rPr lang="fr-FR" dirty="0" smtClean="0"/>
                  <a:t>,</a:t>
                </a:r>
                <a:r>
                  <a:rPr lang="fr-FR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  <a:ea typeface="Cambria Math"/>
                          </a:rPr>
                          <m:t>ℒ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9</m:t>
                        </m:r>
                      </m:sub>
                    </m:sSub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778929"/>
                <a:ext cx="1123962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ZoneTexte 42"/>
              <p:cNvSpPr txBox="1"/>
              <p:nvPr/>
            </p:nvSpPr>
            <p:spPr>
              <a:xfrm>
                <a:off x="1440241" y="3710457"/>
                <a:ext cx="12857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i="1" smtClean="0">
                            <a:latin typeface="Cambria Math"/>
                            <a:ea typeface="Cambria Math"/>
                          </a:rPr>
                          <m:t>ℒ</m:t>
                        </m:r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′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7</m:t>
                        </m:r>
                      </m:sub>
                    </m:sSub>
                    <m:r>
                      <a:rPr lang="fr-FR" b="0" i="1" smtClean="0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fr-F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  <a:ea typeface="Cambria Math"/>
                          </a:rPr>
                          <m:t>ℒ</m:t>
                        </m:r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′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8</m:t>
                        </m:r>
                      </m:sub>
                    </m:sSub>
                  </m:oMath>
                </a14:m>
                <a:r>
                  <a:rPr lang="fr-FR" dirty="0" smtClean="0"/>
                  <a:t>,</a:t>
                </a:r>
                <a:r>
                  <a:rPr lang="fr-FR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  <a:ea typeface="Cambria Math"/>
                          </a:rPr>
                          <m:t>ℒ</m:t>
                        </m:r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′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  <a:ea typeface="Cambria Math"/>
                          </a:rPr>
                          <m:t>9</m:t>
                        </m:r>
                      </m:sub>
                    </m:sSub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241" y="3710457"/>
                <a:ext cx="1285737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48902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100</Words>
  <Application>Microsoft Office PowerPoint</Application>
  <PresentationFormat>Affichage à l'écran (4:3)</PresentationFormat>
  <Paragraphs>26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Xavier Pessoles</cp:lastModifiedBy>
  <cp:revision>10</cp:revision>
  <dcterms:modified xsi:type="dcterms:W3CDTF">2012-10-09T15:59:49Z</dcterms:modified>
</cp:coreProperties>
</file>