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9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8521" autoAdjust="0"/>
  </p:normalViewPr>
  <p:slideViewPr>
    <p:cSldViewPr>
      <p:cViewPr>
        <p:scale>
          <a:sx n="200" d="100"/>
          <a:sy n="200" d="100"/>
        </p:scale>
        <p:origin x="2406" y="13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28/11/2014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28/11/2014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28/11/2014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28/11/2014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28/11/2014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28/11/2014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28/11/2014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28/11/2014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28/11/2014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28/11/2014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28/11/2014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28/11/2014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/>
          <a:srcRect b="15542"/>
          <a:stretch>
            <a:fillRect/>
          </a:stretch>
        </p:blipFill>
        <p:spPr bwMode="auto">
          <a:xfrm>
            <a:off x="2285984" y="214290"/>
            <a:ext cx="4945868" cy="578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28/11/2014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1428736"/>
            <a:ext cx="5660611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28/11/2014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1" r:id="rId8"/>
    <p:sldLayoutId id="2147483660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1"/>
          <p:cNvCxnSpPr>
            <a:stCxn id="66" idx="6"/>
          </p:cNvCxnSpPr>
          <p:nvPr/>
        </p:nvCxnSpPr>
        <p:spPr>
          <a:xfrm>
            <a:off x="4499748" y="838412"/>
            <a:ext cx="20" cy="3768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2"/>
          <p:cNvCxnSpPr/>
          <p:nvPr/>
        </p:nvCxnSpPr>
        <p:spPr>
          <a:xfrm rot="5400000">
            <a:off x="4464843" y="1035827"/>
            <a:ext cx="285752" cy="714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3"/>
          <p:cNvCxnSpPr/>
          <p:nvPr/>
        </p:nvCxnSpPr>
        <p:spPr>
          <a:xfrm rot="16200000" flipH="1">
            <a:off x="4250529" y="1035827"/>
            <a:ext cx="285752" cy="714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/>
        </p:nvCxnSpPr>
        <p:spPr>
          <a:xfrm>
            <a:off x="4357686" y="1000108"/>
            <a:ext cx="285752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rot="16200000" flipH="1">
            <a:off x="4464843" y="2321711"/>
            <a:ext cx="285752" cy="7143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rot="5400000">
            <a:off x="3929058" y="1714488"/>
            <a:ext cx="1428760" cy="158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571868" y="1785688"/>
            <a:ext cx="1643074" cy="182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3643306" y="1643050"/>
            <a:ext cx="285752" cy="158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3643306" y="1928802"/>
            <a:ext cx="285752" cy="158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rot="5400000">
            <a:off x="3644100" y="1785132"/>
            <a:ext cx="285752" cy="158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3643306" y="3429000"/>
            <a:ext cx="285752" cy="158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3643306" y="5357826"/>
            <a:ext cx="285752" cy="158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rot="5400000" flipH="1" flipV="1">
            <a:off x="2822563" y="4392619"/>
            <a:ext cx="1928826" cy="158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V="1">
            <a:off x="3786184" y="4429132"/>
            <a:ext cx="1714510" cy="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5357818" y="2857496"/>
            <a:ext cx="142876" cy="158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V="1">
            <a:off x="4357686" y="5929330"/>
            <a:ext cx="1143008" cy="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rot="5400000" flipH="1" flipV="1">
            <a:off x="3965571" y="4392619"/>
            <a:ext cx="3071834" cy="158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3785388" y="2884856"/>
            <a:ext cx="0" cy="544938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429124" y="4357694"/>
            <a:ext cx="428628" cy="14287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8" name="Connecteur droit 37"/>
          <p:cNvCxnSpPr>
            <a:stCxn id="77" idx="2"/>
          </p:cNvCxnSpPr>
          <p:nvPr/>
        </p:nvCxnSpPr>
        <p:spPr>
          <a:xfrm flipH="1">
            <a:off x="3357554" y="2703895"/>
            <a:ext cx="300694" cy="120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071934" y="1714488"/>
            <a:ext cx="428628" cy="14287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Connecteur droit 46"/>
          <p:cNvCxnSpPr/>
          <p:nvPr/>
        </p:nvCxnSpPr>
        <p:spPr>
          <a:xfrm rot="5400000">
            <a:off x="4179091" y="1607331"/>
            <a:ext cx="214314" cy="158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rot="10800000">
            <a:off x="4071934" y="1500174"/>
            <a:ext cx="214314" cy="158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 flipH="1">
            <a:off x="3357554" y="714356"/>
            <a:ext cx="961233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 rot="5400000">
            <a:off x="3679819" y="1106471"/>
            <a:ext cx="785818" cy="158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 rot="5400000">
            <a:off x="965175" y="3107529"/>
            <a:ext cx="4785552" cy="794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>
            <a:stCxn id="42" idx="2"/>
          </p:cNvCxnSpPr>
          <p:nvPr/>
        </p:nvCxnSpPr>
        <p:spPr>
          <a:xfrm rot="5400000">
            <a:off x="4143372" y="5000636"/>
            <a:ext cx="1000132" cy="158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rot="10800000">
            <a:off x="3357554" y="5500702"/>
            <a:ext cx="1285884" cy="158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e 75"/>
          <p:cNvGrpSpPr/>
          <p:nvPr/>
        </p:nvGrpSpPr>
        <p:grpSpPr>
          <a:xfrm>
            <a:off x="4676776" y="3125786"/>
            <a:ext cx="361922" cy="361922"/>
            <a:chOff x="4714876" y="3143248"/>
            <a:chExt cx="361922" cy="361922"/>
          </a:xfrm>
        </p:grpSpPr>
        <p:sp>
          <p:nvSpPr>
            <p:cNvPr id="64" name="Ellipse 63"/>
            <p:cNvSpPr/>
            <p:nvPr/>
          </p:nvSpPr>
          <p:spPr>
            <a:xfrm>
              <a:off x="4768697" y="3197070"/>
              <a:ext cx="254280" cy="25427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>
                <a:ln w="28575">
                  <a:solidFill>
                    <a:schemeClr val="tx1"/>
                  </a:solidFill>
                </a:ln>
              </a:endParaRPr>
            </a:p>
          </p:txBody>
        </p:sp>
        <p:grpSp>
          <p:nvGrpSpPr>
            <p:cNvPr id="75" name="Groupe 74"/>
            <p:cNvGrpSpPr/>
            <p:nvPr/>
          </p:nvGrpSpPr>
          <p:grpSpPr>
            <a:xfrm>
              <a:off x="4714876" y="3143248"/>
              <a:ext cx="361922" cy="361922"/>
              <a:chOff x="4714876" y="3143248"/>
              <a:chExt cx="361922" cy="361922"/>
            </a:xfrm>
          </p:grpSpPr>
          <p:sp>
            <p:nvSpPr>
              <p:cNvPr id="65" name="Arc 64"/>
              <p:cNvSpPr/>
              <p:nvPr/>
            </p:nvSpPr>
            <p:spPr>
              <a:xfrm>
                <a:off x="4714876" y="3143248"/>
                <a:ext cx="361922" cy="361922"/>
              </a:xfrm>
              <a:prstGeom prst="arc">
                <a:avLst>
                  <a:gd name="adj1" fmla="val 914488"/>
                  <a:gd name="adj2" fmla="val 9600803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>
                  <a:ln w="190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7" name="Arc 66"/>
              <p:cNvSpPr/>
              <p:nvPr/>
            </p:nvSpPr>
            <p:spPr>
              <a:xfrm rot="10800000">
                <a:off x="4714876" y="3143248"/>
                <a:ext cx="361922" cy="361922"/>
              </a:xfrm>
              <a:prstGeom prst="arc">
                <a:avLst>
                  <a:gd name="adj1" fmla="val 914488"/>
                  <a:gd name="adj2" fmla="val 9600803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>
                  <a:ln w="19050">
                    <a:solidFill>
                      <a:schemeClr val="tx1"/>
                    </a:solidFill>
                  </a:ln>
                </a:endParaRPr>
              </a:p>
            </p:txBody>
          </p:sp>
        </p:grpSp>
      </p:grpSp>
      <p:cxnSp>
        <p:nvCxnSpPr>
          <p:cNvPr id="68" name="Connecteur droit 67"/>
          <p:cNvCxnSpPr/>
          <p:nvPr/>
        </p:nvCxnSpPr>
        <p:spPr>
          <a:xfrm rot="16200000" flipH="1">
            <a:off x="4117178" y="3833022"/>
            <a:ext cx="1050138" cy="794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>
            <a:endCxn id="64" idx="2"/>
          </p:cNvCxnSpPr>
          <p:nvPr/>
        </p:nvCxnSpPr>
        <p:spPr>
          <a:xfrm>
            <a:off x="4641850" y="3302000"/>
            <a:ext cx="88747" cy="474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 rot="16200000" flipH="1">
            <a:off x="4648197" y="2901953"/>
            <a:ext cx="419894" cy="7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>
            <a:off x="4857750" y="2705100"/>
            <a:ext cx="18669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 rot="16200000" flipH="1">
            <a:off x="6438900" y="2990850"/>
            <a:ext cx="58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 flipV="1">
            <a:off x="6724650" y="3282950"/>
            <a:ext cx="1651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4817760" y="1524954"/>
            <a:ext cx="3433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00B050"/>
                </a:solidFill>
              </a:rPr>
              <a:t>(5)</a:t>
            </a:r>
            <a:endParaRPr lang="fr-FR" sz="1100" b="1" dirty="0">
              <a:solidFill>
                <a:srgbClr val="00B050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5137800" y="4199574"/>
            <a:ext cx="4154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0070C0"/>
                </a:solidFill>
              </a:rPr>
              <a:t>(44)</a:t>
            </a:r>
            <a:endParaRPr lang="fr-FR" sz="1100" b="1" dirty="0">
              <a:solidFill>
                <a:srgbClr val="0070C0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6136020" y="2706054"/>
            <a:ext cx="6078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/>
              <a:t>Châssis</a:t>
            </a:r>
            <a:endParaRPr lang="fr-FR" sz="1100" b="1" dirty="0"/>
          </a:p>
        </p:txBody>
      </p:sp>
      <p:sp>
        <p:nvSpPr>
          <p:cNvPr id="94" name="Rectangle 93"/>
          <p:cNvSpPr/>
          <p:nvPr/>
        </p:nvSpPr>
        <p:spPr>
          <a:xfrm>
            <a:off x="3339480" y="732474"/>
            <a:ext cx="3433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chemeClr val="accent6">
                    <a:lumMod val="75000"/>
                  </a:schemeClr>
                </a:solidFill>
              </a:rPr>
              <a:t>(1)</a:t>
            </a:r>
            <a:endParaRPr lang="fr-FR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482480" y="206694"/>
            <a:ext cx="4154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FF0000"/>
                </a:solidFill>
              </a:rPr>
              <a:t>(31)</a:t>
            </a:r>
            <a:endParaRPr lang="fr-FR" sz="1100" b="1" dirty="0">
              <a:solidFill>
                <a:srgbClr val="FF0000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3743340" y="2248854"/>
            <a:ext cx="3433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7030A0"/>
                </a:solidFill>
              </a:rPr>
              <a:t>(6)</a:t>
            </a:r>
            <a:endParaRPr lang="fr-FR" sz="1100" b="1" dirty="0">
              <a:solidFill>
                <a:srgbClr val="7030A0"/>
              </a:solidFill>
            </a:endParaRPr>
          </a:p>
        </p:txBody>
      </p:sp>
      <p:cxnSp>
        <p:nvCxnSpPr>
          <p:cNvPr id="54" name="Connecteur droit 53"/>
          <p:cNvCxnSpPr/>
          <p:nvPr/>
        </p:nvCxnSpPr>
        <p:spPr>
          <a:xfrm>
            <a:off x="4393405" y="4358488"/>
            <a:ext cx="0" cy="14830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4897979" y="4352262"/>
            <a:ext cx="0" cy="14830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4010813" y="1711534"/>
            <a:ext cx="0" cy="14830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4572000" y="1715282"/>
            <a:ext cx="0" cy="14830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Ellipse 65"/>
          <p:cNvSpPr/>
          <p:nvPr/>
        </p:nvSpPr>
        <p:spPr>
          <a:xfrm rot="5400000">
            <a:off x="4372608" y="584133"/>
            <a:ext cx="254280" cy="254278"/>
          </a:xfrm>
          <a:prstGeom prst="ellips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b="1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71" name="Arc 70"/>
          <p:cNvSpPr/>
          <p:nvPr/>
        </p:nvSpPr>
        <p:spPr>
          <a:xfrm rot="5400000">
            <a:off x="4318787" y="530311"/>
            <a:ext cx="361922" cy="361922"/>
          </a:xfrm>
          <a:prstGeom prst="arc">
            <a:avLst>
              <a:gd name="adj1" fmla="val 914488"/>
              <a:gd name="adj2" fmla="val 9600803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72" name="Arc 71"/>
          <p:cNvSpPr/>
          <p:nvPr/>
        </p:nvSpPr>
        <p:spPr>
          <a:xfrm rot="16200000">
            <a:off x="4318787" y="530311"/>
            <a:ext cx="361922" cy="361922"/>
          </a:xfrm>
          <a:prstGeom prst="arc">
            <a:avLst>
              <a:gd name="adj1" fmla="val 914488"/>
              <a:gd name="adj2" fmla="val 9600803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 w="19050">
                <a:solidFill>
                  <a:schemeClr val="tx1"/>
                </a:solidFill>
              </a:ln>
            </a:endParaRPr>
          </a:p>
        </p:txBody>
      </p:sp>
      <p:cxnSp>
        <p:nvCxnSpPr>
          <p:cNvPr id="73" name="Connecteur droit 72"/>
          <p:cNvCxnSpPr/>
          <p:nvPr/>
        </p:nvCxnSpPr>
        <p:spPr>
          <a:xfrm>
            <a:off x="4499748" y="206694"/>
            <a:ext cx="20" cy="3768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Ellipse 76"/>
          <p:cNvSpPr/>
          <p:nvPr/>
        </p:nvSpPr>
        <p:spPr>
          <a:xfrm>
            <a:off x="3658248" y="2576756"/>
            <a:ext cx="254280" cy="254278"/>
          </a:xfrm>
          <a:prstGeom prst="ellipse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79" name="Arc 78"/>
          <p:cNvSpPr/>
          <p:nvPr/>
        </p:nvSpPr>
        <p:spPr>
          <a:xfrm>
            <a:off x="3604427" y="2522934"/>
            <a:ext cx="361922" cy="361922"/>
          </a:xfrm>
          <a:prstGeom prst="arc">
            <a:avLst>
              <a:gd name="adj1" fmla="val 914488"/>
              <a:gd name="adj2" fmla="val 9600803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81" name="Arc 80"/>
          <p:cNvSpPr/>
          <p:nvPr/>
        </p:nvSpPr>
        <p:spPr>
          <a:xfrm rot="10800000">
            <a:off x="3604427" y="2522934"/>
            <a:ext cx="361922" cy="361922"/>
          </a:xfrm>
          <a:prstGeom prst="arc">
            <a:avLst>
              <a:gd name="adj1" fmla="val 914488"/>
              <a:gd name="adj2" fmla="val 9600803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 w="19050">
                <a:solidFill>
                  <a:schemeClr val="tx1"/>
                </a:solidFill>
              </a:ln>
            </a:endParaRPr>
          </a:p>
        </p:txBody>
      </p:sp>
      <p:cxnSp>
        <p:nvCxnSpPr>
          <p:cNvPr id="83" name="Connecteur droit 82"/>
          <p:cNvCxnSpPr/>
          <p:nvPr/>
        </p:nvCxnSpPr>
        <p:spPr>
          <a:xfrm>
            <a:off x="3796495" y="1930390"/>
            <a:ext cx="0" cy="580074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/>
          <p:cNvCxnSpPr/>
          <p:nvPr/>
        </p:nvCxnSpPr>
        <p:spPr>
          <a:xfrm>
            <a:off x="1691680" y="2708920"/>
            <a:ext cx="23042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 flipV="1">
            <a:off x="2339752" y="1694779"/>
            <a:ext cx="144016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2339752" y="3104964"/>
            <a:ext cx="144016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V="1">
            <a:off x="2417857" y="1988840"/>
            <a:ext cx="0" cy="6480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 flipV="1">
            <a:off x="2417857" y="2780928"/>
            <a:ext cx="0" cy="6480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 flipH="1">
            <a:off x="2195736" y="2640814"/>
            <a:ext cx="32289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 flipH="1">
            <a:off x="2195736" y="2793214"/>
            <a:ext cx="32289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Multiplier 35"/>
          <p:cNvSpPr/>
          <p:nvPr/>
        </p:nvSpPr>
        <p:spPr>
          <a:xfrm>
            <a:off x="2195736" y="2528900"/>
            <a:ext cx="360040" cy="360040"/>
          </a:xfrm>
          <a:prstGeom prst="mathMultiply">
            <a:avLst>
              <a:gd name="adj1" fmla="val 1197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Multiplier 87"/>
          <p:cNvSpPr/>
          <p:nvPr/>
        </p:nvSpPr>
        <p:spPr>
          <a:xfrm>
            <a:off x="3700838" y="2527758"/>
            <a:ext cx="360040" cy="360040"/>
          </a:xfrm>
          <a:prstGeom prst="mathMultiply">
            <a:avLst>
              <a:gd name="adj1" fmla="val 1197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3" name="Groupe 122"/>
          <p:cNvGrpSpPr/>
          <p:nvPr/>
        </p:nvGrpSpPr>
        <p:grpSpPr>
          <a:xfrm>
            <a:off x="2541270" y="1927226"/>
            <a:ext cx="1526673" cy="763337"/>
            <a:chOff x="2541270" y="1927226"/>
            <a:chExt cx="1526673" cy="763337"/>
          </a:xfrm>
        </p:grpSpPr>
        <p:cxnSp>
          <p:nvCxnSpPr>
            <p:cNvPr id="72" name="Connecteur droit 71"/>
            <p:cNvCxnSpPr/>
            <p:nvPr/>
          </p:nvCxnSpPr>
          <p:spPr>
            <a:xfrm flipH="1">
              <a:off x="2931746" y="2636911"/>
              <a:ext cx="848165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0" name="Groupe 109"/>
            <p:cNvGrpSpPr/>
            <p:nvPr/>
          </p:nvGrpSpPr>
          <p:grpSpPr>
            <a:xfrm>
              <a:off x="2555776" y="2314595"/>
              <a:ext cx="375970" cy="375968"/>
              <a:chOff x="2555776" y="2474539"/>
              <a:chExt cx="216024" cy="216023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2555776" y="2474539"/>
                <a:ext cx="216024" cy="21602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3" name="Multiplier 62"/>
              <p:cNvSpPr/>
              <p:nvPr/>
            </p:nvSpPr>
            <p:spPr>
              <a:xfrm rot="2700000">
                <a:off x="2567287" y="2493979"/>
                <a:ext cx="193000" cy="193000"/>
              </a:xfrm>
              <a:prstGeom prst="mathMultiply">
                <a:avLst>
                  <a:gd name="adj1" fmla="val 8477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76" name="Connecteur droit 75"/>
            <p:cNvCxnSpPr/>
            <p:nvPr/>
          </p:nvCxnSpPr>
          <p:spPr>
            <a:xfrm rot="5400000" flipH="1">
              <a:off x="3291785" y="2287265"/>
              <a:ext cx="720078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/>
            <p:cNvCxnSpPr/>
            <p:nvPr/>
          </p:nvCxnSpPr>
          <p:spPr>
            <a:xfrm flipH="1">
              <a:off x="3491880" y="1930019"/>
              <a:ext cx="576063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Groupe 82"/>
            <p:cNvGrpSpPr/>
            <p:nvPr/>
          </p:nvGrpSpPr>
          <p:grpSpPr>
            <a:xfrm>
              <a:off x="3180670" y="2399150"/>
              <a:ext cx="192124" cy="229354"/>
              <a:chOff x="2924200" y="2410916"/>
              <a:chExt cx="216024" cy="216023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2924200" y="2410916"/>
                <a:ext cx="216024" cy="21602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9" name="Connecteur droit 58"/>
              <p:cNvCxnSpPr/>
              <p:nvPr/>
            </p:nvCxnSpPr>
            <p:spPr>
              <a:xfrm>
                <a:off x="2978205" y="2451767"/>
                <a:ext cx="10801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necteur droit 79"/>
              <p:cNvCxnSpPr/>
              <p:nvPr/>
            </p:nvCxnSpPr>
            <p:spPr>
              <a:xfrm flipH="1">
                <a:off x="2978207" y="2451767"/>
                <a:ext cx="10801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5" name="Connecteur droit 94"/>
            <p:cNvCxnSpPr/>
            <p:nvPr/>
          </p:nvCxnSpPr>
          <p:spPr>
            <a:xfrm flipH="1">
              <a:off x="2941466" y="2343185"/>
              <a:ext cx="478406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/>
            <p:cNvCxnSpPr/>
            <p:nvPr/>
          </p:nvCxnSpPr>
          <p:spPr>
            <a:xfrm flipH="1">
              <a:off x="2541270" y="2304392"/>
              <a:ext cx="83152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/>
            <p:cNvCxnSpPr/>
            <p:nvPr/>
          </p:nvCxnSpPr>
          <p:spPr>
            <a:xfrm flipV="1">
              <a:off x="3481782" y="2026030"/>
              <a:ext cx="0" cy="21797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/>
            <p:cNvCxnSpPr/>
            <p:nvPr/>
          </p:nvCxnSpPr>
          <p:spPr>
            <a:xfrm flipV="1">
              <a:off x="3370527" y="1971938"/>
              <a:ext cx="0" cy="3261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/>
            <p:cNvCxnSpPr/>
            <p:nvPr/>
          </p:nvCxnSpPr>
          <p:spPr>
            <a:xfrm flipV="1">
              <a:off x="3419872" y="1971938"/>
              <a:ext cx="0" cy="632389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/>
            <p:cNvCxnSpPr/>
            <p:nvPr/>
          </p:nvCxnSpPr>
          <p:spPr>
            <a:xfrm rot="16200000" flipV="1">
              <a:off x="3372794" y="2026030"/>
              <a:ext cx="0" cy="21797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e 123"/>
          <p:cNvGrpSpPr/>
          <p:nvPr/>
        </p:nvGrpSpPr>
        <p:grpSpPr>
          <a:xfrm flipV="1">
            <a:off x="2538629" y="2720660"/>
            <a:ext cx="1526673" cy="763337"/>
            <a:chOff x="2541270" y="1927226"/>
            <a:chExt cx="1526673" cy="763337"/>
          </a:xfrm>
        </p:grpSpPr>
        <p:cxnSp>
          <p:nvCxnSpPr>
            <p:cNvPr id="125" name="Connecteur droit 124"/>
            <p:cNvCxnSpPr/>
            <p:nvPr/>
          </p:nvCxnSpPr>
          <p:spPr>
            <a:xfrm flipH="1">
              <a:off x="2931746" y="2636911"/>
              <a:ext cx="848165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6" name="Groupe 125"/>
            <p:cNvGrpSpPr/>
            <p:nvPr/>
          </p:nvGrpSpPr>
          <p:grpSpPr>
            <a:xfrm>
              <a:off x="2555776" y="2314595"/>
              <a:ext cx="375970" cy="375968"/>
              <a:chOff x="2555776" y="2474539"/>
              <a:chExt cx="216024" cy="216023"/>
            </a:xfrm>
          </p:grpSpPr>
          <p:sp>
            <p:nvSpPr>
              <p:cNvPr id="139" name="Rectangle 138"/>
              <p:cNvSpPr/>
              <p:nvPr/>
            </p:nvSpPr>
            <p:spPr>
              <a:xfrm>
                <a:off x="2555776" y="2474539"/>
                <a:ext cx="216024" cy="21602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0" name="Multiplier 139"/>
              <p:cNvSpPr/>
              <p:nvPr/>
            </p:nvSpPr>
            <p:spPr>
              <a:xfrm rot="2700000">
                <a:off x="2567287" y="2493979"/>
                <a:ext cx="193000" cy="193000"/>
              </a:xfrm>
              <a:prstGeom prst="mathMultiply">
                <a:avLst>
                  <a:gd name="adj1" fmla="val 8477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127" name="Connecteur droit 126"/>
            <p:cNvCxnSpPr/>
            <p:nvPr/>
          </p:nvCxnSpPr>
          <p:spPr>
            <a:xfrm rot="5400000" flipH="1">
              <a:off x="3291785" y="2287265"/>
              <a:ext cx="720078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cteur droit 127"/>
            <p:cNvCxnSpPr/>
            <p:nvPr/>
          </p:nvCxnSpPr>
          <p:spPr>
            <a:xfrm flipH="1">
              <a:off x="3491880" y="1930019"/>
              <a:ext cx="576063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9" name="Groupe 128"/>
            <p:cNvGrpSpPr/>
            <p:nvPr/>
          </p:nvGrpSpPr>
          <p:grpSpPr>
            <a:xfrm>
              <a:off x="3180670" y="2399150"/>
              <a:ext cx="192124" cy="229354"/>
              <a:chOff x="2924200" y="2410916"/>
              <a:chExt cx="216024" cy="216023"/>
            </a:xfrm>
          </p:grpSpPr>
          <p:sp>
            <p:nvSpPr>
              <p:cNvPr id="136" name="Rectangle 135"/>
              <p:cNvSpPr/>
              <p:nvPr/>
            </p:nvSpPr>
            <p:spPr>
              <a:xfrm>
                <a:off x="2924200" y="2410916"/>
                <a:ext cx="216024" cy="21602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37" name="Connecteur droit 136"/>
              <p:cNvCxnSpPr/>
              <p:nvPr/>
            </p:nvCxnSpPr>
            <p:spPr>
              <a:xfrm>
                <a:off x="2978205" y="2451767"/>
                <a:ext cx="10801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necteur droit 137"/>
              <p:cNvCxnSpPr/>
              <p:nvPr/>
            </p:nvCxnSpPr>
            <p:spPr>
              <a:xfrm flipH="1">
                <a:off x="2978207" y="2451767"/>
                <a:ext cx="10801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0" name="Connecteur droit 129"/>
            <p:cNvCxnSpPr/>
            <p:nvPr/>
          </p:nvCxnSpPr>
          <p:spPr>
            <a:xfrm flipH="1">
              <a:off x="2941466" y="2343185"/>
              <a:ext cx="478406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cteur droit 130"/>
            <p:cNvCxnSpPr/>
            <p:nvPr/>
          </p:nvCxnSpPr>
          <p:spPr>
            <a:xfrm flipH="1">
              <a:off x="2541270" y="2304392"/>
              <a:ext cx="83152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eur droit 131"/>
            <p:cNvCxnSpPr/>
            <p:nvPr/>
          </p:nvCxnSpPr>
          <p:spPr>
            <a:xfrm flipV="1">
              <a:off x="3481782" y="2026030"/>
              <a:ext cx="0" cy="21797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cteur droit 132"/>
            <p:cNvCxnSpPr/>
            <p:nvPr/>
          </p:nvCxnSpPr>
          <p:spPr>
            <a:xfrm flipV="1">
              <a:off x="3370527" y="1971938"/>
              <a:ext cx="0" cy="3261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eur droit 133"/>
            <p:cNvCxnSpPr/>
            <p:nvPr/>
          </p:nvCxnSpPr>
          <p:spPr>
            <a:xfrm flipH="1" flipV="1">
              <a:off x="3419872" y="1971938"/>
              <a:ext cx="2641" cy="632389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cteur droit 134"/>
            <p:cNvCxnSpPr/>
            <p:nvPr/>
          </p:nvCxnSpPr>
          <p:spPr>
            <a:xfrm rot="16200000" flipV="1">
              <a:off x="3372794" y="2026030"/>
              <a:ext cx="0" cy="21797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6" name="Connecteur droit avec flèche 145"/>
          <p:cNvCxnSpPr/>
          <p:nvPr/>
        </p:nvCxnSpPr>
        <p:spPr>
          <a:xfrm flipH="1">
            <a:off x="3974405" y="2791220"/>
            <a:ext cx="5975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ZoneTexte 149"/>
          <p:cNvSpPr txBox="1"/>
          <p:nvPr/>
        </p:nvSpPr>
        <p:spPr>
          <a:xfrm>
            <a:off x="4581073" y="2710661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Liaison encastrement démontable entre la roue et l’arbre (clavette + écrou)</a:t>
            </a:r>
            <a:endParaRPr lang="fr-FR" sz="1200" dirty="0"/>
          </a:p>
        </p:txBody>
      </p:sp>
      <p:sp>
        <p:nvSpPr>
          <p:cNvPr id="151" name="ZoneTexte 150"/>
          <p:cNvSpPr txBox="1"/>
          <p:nvPr/>
        </p:nvSpPr>
        <p:spPr>
          <a:xfrm>
            <a:off x="3499219" y="3483997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Roue</a:t>
            </a:r>
            <a:endParaRPr lang="fr-FR" sz="1200" dirty="0"/>
          </a:p>
        </p:txBody>
      </p:sp>
      <p:sp>
        <p:nvSpPr>
          <p:cNvPr id="152" name="ZoneTexte 151"/>
          <p:cNvSpPr txBox="1"/>
          <p:nvPr/>
        </p:nvSpPr>
        <p:spPr>
          <a:xfrm>
            <a:off x="1200546" y="2543866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Arbre</a:t>
            </a:r>
            <a:endParaRPr lang="fr-FR" sz="1200" dirty="0"/>
          </a:p>
        </p:txBody>
      </p:sp>
      <p:cxnSp>
        <p:nvCxnSpPr>
          <p:cNvPr id="153" name="Connecteur droit avec flèche 152"/>
          <p:cNvCxnSpPr/>
          <p:nvPr/>
        </p:nvCxnSpPr>
        <p:spPr>
          <a:xfrm flipH="1">
            <a:off x="3433774" y="1927226"/>
            <a:ext cx="1138226" cy="381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ZoneTexte 154"/>
          <p:cNvSpPr txBox="1"/>
          <p:nvPr/>
        </p:nvSpPr>
        <p:spPr>
          <a:xfrm>
            <a:off x="4581073" y="1124744"/>
            <a:ext cx="1944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Flasque contenant un logement pour joint, assure l’arrêt en translation du roulement, en liaison encastrement démontable avec le carter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207853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Connecteur droit 47"/>
          <p:cNvCxnSpPr/>
          <p:nvPr/>
        </p:nvCxnSpPr>
        <p:spPr>
          <a:xfrm>
            <a:off x="2285984" y="3000372"/>
            <a:ext cx="571504" cy="158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2285984" y="4143380"/>
            <a:ext cx="571504" cy="158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>
            <a:off x="5286380" y="4214818"/>
            <a:ext cx="642942" cy="158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5286380" y="2857496"/>
            <a:ext cx="642942" cy="158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e 8"/>
          <p:cNvGrpSpPr/>
          <p:nvPr/>
        </p:nvGrpSpPr>
        <p:grpSpPr>
          <a:xfrm>
            <a:off x="2428860" y="3000372"/>
            <a:ext cx="357190" cy="357190"/>
            <a:chOff x="2428860" y="3000372"/>
            <a:chExt cx="357190" cy="357190"/>
          </a:xfrm>
        </p:grpSpPr>
        <p:sp>
          <p:nvSpPr>
            <p:cNvPr id="2" name="Rectangle 1"/>
            <p:cNvSpPr/>
            <p:nvPr/>
          </p:nvSpPr>
          <p:spPr>
            <a:xfrm>
              <a:off x="2428860" y="3000372"/>
              <a:ext cx="357190" cy="35719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8" name="Groupe 7"/>
            <p:cNvGrpSpPr/>
            <p:nvPr/>
          </p:nvGrpSpPr>
          <p:grpSpPr>
            <a:xfrm>
              <a:off x="2464579" y="3036091"/>
              <a:ext cx="285752" cy="285752"/>
              <a:chOff x="1071538" y="2858290"/>
              <a:chExt cx="285752" cy="285752"/>
            </a:xfrm>
          </p:grpSpPr>
          <p:cxnSp>
            <p:nvCxnSpPr>
              <p:cNvPr id="6" name="Connecteur droit 5"/>
              <p:cNvCxnSpPr/>
              <p:nvPr/>
            </p:nvCxnSpPr>
            <p:spPr>
              <a:xfrm rot="5400000">
                <a:off x="1071538" y="3000372"/>
                <a:ext cx="285752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necteur droit 6"/>
              <p:cNvCxnSpPr/>
              <p:nvPr/>
            </p:nvCxnSpPr>
            <p:spPr>
              <a:xfrm>
                <a:off x="1071538" y="3000372"/>
                <a:ext cx="285752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Groupe 9"/>
          <p:cNvGrpSpPr/>
          <p:nvPr/>
        </p:nvGrpSpPr>
        <p:grpSpPr>
          <a:xfrm>
            <a:off x="2428860" y="3786190"/>
            <a:ext cx="357190" cy="357190"/>
            <a:chOff x="2428860" y="3000372"/>
            <a:chExt cx="357190" cy="357190"/>
          </a:xfrm>
        </p:grpSpPr>
        <p:sp>
          <p:nvSpPr>
            <p:cNvPr id="11" name="Rectangle 10"/>
            <p:cNvSpPr/>
            <p:nvPr/>
          </p:nvSpPr>
          <p:spPr>
            <a:xfrm>
              <a:off x="2428860" y="3000372"/>
              <a:ext cx="357190" cy="35719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2" name="Groupe 11"/>
            <p:cNvGrpSpPr/>
            <p:nvPr/>
          </p:nvGrpSpPr>
          <p:grpSpPr>
            <a:xfrm>
              <a:off x="2464579" y="3036091"/>
              <a:ext cx="285752" cy="285752"/>
              <a:chOff x="1071538" y="2858290"/>
              <a:chExt cx="285752" cy="285752"/>
            </a:xfrm>
          </p:grpSpPr>
          <p:cxnSp>
            <p:nvCxnSpPr>
              <p:cNvPr id="13" name="Connecteur droit 12"/>
              <p:cNvCxnSpPr/>
              <p:nvPr/>
            </p:nvCxnSpPr>
            <p:spPr>
              <a:xfrm rot="5400000">
                <a:off x="1071538" y="3000372"/>
                <a:ext cx="285752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/>
              <p:cNvCxnSpPr/>
              <p:nvPr/>
            </p:nvCxnSpPr>
            <p:spPr>
              <a:xfrm>
                <a:off x="1071538" y="3000372"/>
                <a:ext cx="285752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e 14"/>
          <p:cNvGrpSpPr/>
          <p:nvPr/>
        </p:nvGrpSpPr>
        <p:grpSpPr>
          <a:xfrm>
            <a:off x="5429256" y="2857496"/>
            <a:ext cx="357190" cy="357190"/>
            <a:chOff x="2428860" y="3000372"/>
            <a:chExt cx="357190" cy="357190"/>
          </a:xfrm>
        </p:grpSpPr>
        <p:sp>
          <p:nvSpPr>
            <p:cNvPr id="16" name="Rectangle 15"/>
            <p:cNvSpPr/>
            <p:nvPr/>
          </p:nvSpPr>
          <p:spPr>
            <a:xfrm>
              <a:off x="2428860" y="3000372"/>
              <a:ext cx="357190" cy="35719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7" name="Groupe 16"/>
            <p:cNvGrpSpPr/>
            <p:nvPr/>
          </p:nvGrpSpPr>
          <p:grpSpPr>
            <a:xfrm>
              <a:off x="2464579" y="3036091"/>
              <a:ext cx="285752" cy="285752"/>
              <a:chOff x="1071538" y="2858290"/>
              <a:chExt cx="285752" cy="285752"/>
            </a:xfrm>
          </p:grpSpPr>
          <p:cxnSp>
            <p:nvCxnSpPr>
              <p:cNvPr id="18" name="Connecteur droit 17"/>
              <p:cNvCxnSpPr/>
              <p:nvPr/>
            </p:nvCxnSpPr>
            <p:spPr>
              <a:xfrm rot="5400000">
                <a:off x="1071538" y="3000372"/>
                <a:ext cx="285752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18"/>
              <p:cNvCxnSpPr/>
              <p:nvPr/>
            </p:nvCxnSpPr>
            <p:spPr>
              <a:xfrm>
                <a:off x="1071538" y="3000372"/>
                <a:ext cx="285752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e 19"/>
          <p:cNvGrpSpPr/>
          <p:nvPr/>
        </p:nvGrpSpPr>
        <p:grpSpPr>
          <a:xfrm>
            <a:off x="5429256" y="3857628"/>
            <a:ext cx="357190" cy="357190"/>
            <a:chOff x="2428860" y="3000372"/>
            <a:chExt cx="357190" cy="357190"/>
          </a:xfrm>
        </p:grpSpPr>
        <p:sp>
          <p:nvSpPr>
            <p:cNvPr id="21" name="Rectangle 20"/>
            <p:cNvSpPr/>
            <p:nvPr/>
          </p:nvSpPr>
          <p:spPr>
            <a:xfrm>
              <a:off x="2428860" y="3000372"/>
              <a:ext cx="357190" cy="35719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2" name="Groupe 21"/>
            <p:cNvGrpSpPr/>
            <p:nvPr/>
          </p:nvGrpSpPr>
          <p:grpSpPr>
            <a:xfrm>
              <a:off x="2464579" y="3036091"/>
              <a:ext cx="285752" cy="285752"/>
              <a:chOff x="1071538" y="2858290"/>
              <a:chExt cx="285752" cy="285752"/>
            </a:xfrm>
          </p:grpSpPr>
          <p:cxnSp>
            <p:nvCxnSpPr>
              <p:cNvPr id="23" name="Connecteur droit 22"/>
              <p:cNvCxnSpPr/>
              <p:nvPr/>
            </p:nvCxnSpPr>
            <p:spPr>
              <a:xfrm rot="5400000">
                <a:off x="1071538" y="3000372"/>
                <a:ext cx="285752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necteur droit 23"/>
              <p:cNvCxnSpPr/>
              <p:nvPr/>
            </p:nvCxnSpPr>
            <p:spPr>
              <a:xfrm>
                <a:off x="1071538" y="3000372"/>
                <a:ext cx="285752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6" name="Connecteur droit 25"/>
          <p:cNvCxnSpPr/>
          <p:nvPr/>
        </p:nvCxnSpPr>
        <p:spPr>
          <a:xfrm rot="5400000">
            <a:off x="2000232" y="3571876"/>
            <a:ext cx="428628" cy="158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2214546" y="3357562"/>
            <a:ext cx="2500330" cy="158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2214546" y="3786190"/>
            <a:ext cx="2500330" cy="158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4714876" y="3214686"/>
            <a:ext cx="1428760" cy="158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4714876" y="3857628"/>
            <a:ext cx="1428760" cy="158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rot="5400000">
            <a:off x="4394199" y="3535363"/>
            <a:ext cx="642942" cy="158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 rot="5400000">
            <a:off x="5822959" y="3535363"/>
            <a:ext cx="642942" cy="158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ultiplier 37"/>
          <p:cNvSpPr/>
          <p:nvPr/>
        </p:nvSpPr>
        <p:spPr>
          <a:xfrm>
            <a:off x="2714612" y="3286124"/>
            <a:ext cx="142876" cy="14287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Multiplier 38"/>
          <p:cNvSpPr/>
          <p:nvPr/>
        </p:nvSpPr>
        <p:spPr>
          <a:xfrm>
            <a:off x="2714612" y="3714752"/>
            <a:ext cx="142876" cy="14287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Multiplier 39"/>
          <p:cNvSpPr/>
          <p:nvPr/>
        </p:nvSpPr>
        <p:spPr>
          <a:xfrm>
            <a:off x="5357818" y="3786190"/>
            <a:ext cx="142876" cy="14287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Multiplier 40"/>
          <p:cNvSpPr/>
          <p:nvPr/>
        </p:nvSpPr>
        <p:spPr>
          <a:xfrm>
            <a:off x="5715008" y="3786190"/>
            <a:ext cx="142876" cy="14287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Multiplier 41"/>
          <p:cNvSpPr/>
          <p:nvPr/>
        </p:nvSpPr>
        <p:spPr>
          <a:xfrm>
            <a:off x="5357818" y="3143248"/>
            <a:ext cx="142876" cy="14287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Multiplier 42"/>
          <p:cNvSpPr/>
          <p:nvPr/>
        </p:nvSpPr>
        <p:spPr>
          <a:xfrm>
            <a:off x="5715008" y="3143248"/>
            <a:ext cx="142876" cy="14287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Multiplier 43"/>
          <p:cNvSpPr/>
          <p:nvPr/>
        </p:nvSpPr>
        <p:spPr>
          <a:xfrm>
            <a:off x="5357818" y="2786058"/>
            <a:ext cx="142876" cy="14287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Multiplier 44"/>
          <p:cNvSpPr/>
          <p:nvPr/>
        </p:nvSpPr>
        <p:spPr>
          <a:xfrm>
            <a:off x="5715008" y="2786058"/>
            <a:ext cx="142876" cy="14287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Multiplier 45"/>
          <p:cNvSpPr/>
          <p:nvPr/>
        </p:nvSpPr>
        <p:spPr>
          <a:xfrm>
            <a:off x="5357818" y="4143380"/>
            <a:ext cx="142876" cy="14287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Multiplier 46"/>
          <p:cNvSpPr/>
          <p:nvPr/>
        </p:nvSpPr>
        <p:spPr>
          <a:xfrm>
            <a:off x="5715008" y="4143380"/>
            <a:ext cx="142876" cy="14287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6" name="Connecteur droit 55"/>
          <p:cNvCxnSpPr/>
          <p:nvPr/>
        </p:nvCxnSpPr>
        <p:spPr>
          <a:xfrm rot="5400000">
            <a:off x="2572530" y="2713826"/>
            <a:ext cx="571504" cy="158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 rot="5400000">
            <a:off x="2572530" y="4428338"/>
            <a:ext cx="571504" cy="158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 rot="5400000">
            <a:off x="5037141" y="4464057"/>
            <a:ext cx="500066" cy="158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 rot="5400000">
            <a:off x="5072066" y="2643182"/>
            <a:ext cx="428628" cy="158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rot="10800000">
            <a:off x="2857488" y="2428868"/>
            <a:ext cx="2428892" cy="158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 rot="10800000">
            <a:off x="2857488" y="4714884"/>
            <a:ext cx="2428892" cy="158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52</Words>
  <Application>Microsoft Office PowerPoint</Application>
  <PresentationFormat>Affichage à l'écran 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49</cp:revision>
  <cp:lastPrinted>2012-11-25T21:06:39Z</cp:lastPrinted>
  <dcterms:modified xsi:type="dcterms:W3CDTF">2014-11-28T08:52:26Z</dcterms:modified>
</cp:coreProperties>
</file>