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50" d="100"/>
          <a:sy n="250" d="100"/>
        </p:scale>
        <p:origin x="-72" y="27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29/09/2014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29/09/2014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29/09/2014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29/09/2014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29/09/2014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29/09/2014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29/09/2014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e 31"/>
          <p:cNvGrpSpPr/>
          <p:nvPr/>
        </p:nvGrpSpPr>
        <p:grpSpPr>
          <a:xfrm rot="20700000">
            <a:off x="867161" y="1916346"/>
            <a:ext cx="720000" cy="720000"/>
            <a:chOff x="971600" y="1997256"/>
            <a:chExt cx="720000" cy="720000"/>
          </a:xfrm>
        </p:grpSpPr>
        <p:cxnSp>
          <p:nvCxnSpPr>
            <p:cNvPr id="33" name="Connecteur droit avec flèche 32"/>
            <p:cNvCxnSpPr/>
            <p:nvPr/>
          </p:nvCxnSpPr>
          <p:spPr>
            <a:xfrm flipV="1">
              <a:off x="971600" y="1997256"/>
              <a:ext cx="0" cy="720000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Connecteur droit avec flèche 33"/>
            <p:cNvCxnSpPr/>
            <p:nvPr/>
          </p:nvCxnSpPr>
          <p:spPr>
            <a:xfrm rot="5400000" flipV="1">
              <a:off x="1331600" y="2357256"/>
              <a:ext cx="0" cy="720000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" name="Groupe 1"/>
          <p:cNvGrpSpPr/>
          <p:nvPr/>
        </p:nvGrpSpPr>
        <p:grpSpPr>
          <a:xfrm>
            <a:off x="971600" y="1997256"/>
            <a:ext cx="720000" cy="720000"/>
            <a:chOff x="971600" y="1997256"/>
            <a:chExt cx="720000" cy="720000"/>
          </a:xfrm>
        </p:grpSpPr>
        <p:cxnSp>
          <p:nvCxnSpPr>
            <p:cNvPr id="24" name="Connecteur droit avec flèche 23"/>
            <p:cNvCxnSpPr/>
            <p:nvPr/>
          </p:nvCxnSpPr>
          <p:spPr>
            <a:xfrm flipV="1">
              <a:off x="971600" y="1997256"/>
              <a:ext cx="0" cy="720000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Connecteur droit avec flèche 24"/>
            <p:cNvCxnSpPr/>
            <p:nvPr/>
          </p:nvCxnSpPr>
          <p:spPr>
            <a:xfrm rot="5400000" flipV="1">
              <a:off x="1331600" y="2357256"/>
              <a:ext cx="0" cy="720000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ZoneTexte 25"/>
              <p:cNvSpPr txBox="1"/>
              <p:nvPr/>
            </p:nvSpPr>
            <p:spPr>
              <a:xfrm>
                <a:off x="1691600" y="2591035"/>
                <a:ext cx="342914" cy="298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26" name="ZoneText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00" y="2591035"/>
                <a:ext cx="342914" cy="298159"/>
              </a:xfrm>
              <a:prstGeom prst="rect">
                <a:avLst/>
              </a:prstGeom>
              <a:blipFill rotWithShape="1">
                <a:blip r:embed="rId2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ZoneTexte 26"/>
              <p:cNvSpPr txBox="1"/>
              <p:nvPr/>
            </p:nvSpPr>
            <p:spPr>
              <a:xfrm>
                <a:off x="795774" y="1692942"/>
                <a:ext cx="377026" cy="3043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774" y="1692942"/>
                <a:ext cx="377026" cy="30431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llipse 6"/>
          <p:cNvSpPr/>
          <p:nvPr/>
        </p:nvSpPr>
        <p:spPr>
          <a:xfrm>
            <a:off x="899601" y="2645256"/>
            <a:ext cx="143998" cy="14399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/>
          <p:cNvSpPr/>
          <p:nvPr/>
        </p:nvSpPr>
        <p:spPr>
          <a:xfrm flipH="1" flipV="1">
            <a:off x="948740" y="2694395"/>
            <a:ext cx="45720" cy="4572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ZoneTexte 28"/>
              <p:cNvSpPr txBox="1"/>
              <p:nvPr/>
            </p:nvSpPr>
            <p:spPr>
              <a:xfrm>
                <a:off x="801521" y="2810008"/>
                <a:ext cx="340157" cy="298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29" name="ZoneTexte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521" y="2810008"/>
                <a:ext cx="340157" cy="29815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ZoneTexte 34"/>
              <p:cNvSpPr txBox="1"/>
              <p:nvPr/>
            </p:nvSpPr>
            <p:spPr>
              <a:xfrm>
                <a:off x="1647914" y="2325920"/>
                <a:ext cx="339324" cy="298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7914" y="2325920"/>
                <a:ext cx="339324" cy="298159"/>
              </a:xfrm>
              <a:prstGeom prst="rect">
                <a:avLst/>
              </a:prstGeom>
              <a:blipFill rotWithShape="1">
                <a:blip r:embed="rId5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ZoneTexte 35"/>
              <p:cNvSpPr txBox="1"/>
              <p:nvPr/>
            </p:nvSpPr>
            <p:spPr>
              <a:xfrm>
                <a:off x="494782" y="1838295"/>
                <a:ext cx="373436" cy="3043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36" name="ZoneTexte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782" y="1838295"/>
                <a:ext cx="373436" cy="30431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e 36"/>
          <p:cNvGrpSpPr/>
          <p:nvPr/>
        </p:nvGrpSpPr>
        <p:grpSpPr>
          <a:xfrm rot="20700000">
            <a:off x="2369447" y="1916346"/>
            <a:ext cx="720000" cy="720000"/>
            <a:chOff x="971600" y="1997256"/>
            <a:chExt cx="720000" cy="720000"/>
          </a:xfrm>
        </p:grpSpPr>
        <p:cxnSp>
          <p:nvCxnSpPr>
            <p:cNvPr id="38" name="Connecteur droit avec flèche 37"/>
            <p:cNvCxnSpPr/>
            <p:nvPr/>
          </p:nvCxnSpPr>
          <p:spPr>
            <a:xfrm flipV="1">
              <a:off x="971600" y="1997256"/>
              <a:ext cx="0" cy="720000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Connecteur droit avec flèche 38"/>
            <p:cNvCxnSpPr/>
            <p:nvPr/>
          </p:nvCxnSpPr>
          <p:spPr>
            <a:xfrm rot="5400000" flipV="1">
              <a:off x="1331600" y="2357256"/>
              <a:ext cx="0" cy="720000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0" name="Groupe 39"/>
          <p:cNvGrpSpPr/>
          <p:nvPr/>
        </p:nvGrpSpPr>
        <p:grpSpPr>
          <a:xfrm>
            <a:off x="2473886" y="1997256"/>
            <a:ext cx="720000" cy="720000"/>
            <a:chOff x="971600" y="1997256"/>
            <a:chExt cx="720000" cy="720000"/>
          </a:xfrm>
        </p:grpSpPr>
        <p:cxnSp>
          <p:nvCxnSpPr>
            <p:cNvPr id="41" name="Connecteur droit avec flèche 40"/>
            <p:cNvCxnSpPr/>
            <p:nvPr/>
          </p:nvCxnSpPr>
          <p:spPr>
            <a:xfrm flipV="1">
              <a:off x="971600" y="1997256"/>
              <a:ext cx="0" cy="720000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" name="Connecteur droit avec flèche 41"/>
            <p:cNvCxnSpPr/>
            <p:nvPr/>
          </p:nvCxnSpPr>
          <p:spPr>
            <a:xfrm rot="5400000" flipV="1">
              <a:off x="1331600" y="2357256"/>
              <a:ext cx="0" cy="720000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ZoneTexte 42"/>
              <p:cNvSpPr txBox="1"/>
              <p:nvPr/>
            </p:nvSpPr>
            <p:spPr>
              <a:xfrm>
                <a:off x="3193886" y="2591035"/>
                <a:ext cx="340157" cy="298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43" name="ZoneTexte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3886" y="2591035"/>
                <a:ext cx="340157" cy="29815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ZoneTexte 43"/>
              <p:cNvSpPr txBox="1"/>
              <p:nvPr/>
            </p:nvSpPr>
            <p:spPr>
              <a:xfrm>
                <a:off x="2298060" y="1692942"/>
                <a:ext cx="339324" cy="298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8060" y="1692942"/>
                <a:ext cx="339324" cy="298159"/>
              </a:xfrm>
              <a:prstGeom prst="rect">
                <a:avLst/>
              </a:prstGeom>
              <a:blipFill rotWithShape="1">
                <a:blip r:embed="rId8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Ellipse 44"/>
          <p:cNvSpPr/>
          <p:nvPr/>
        </p:nvSpPr>
        <p:spPr>
          <a:xfrm>
            <a:off x="2401887" y="2645256"/>
            <a:ext cx="143998" cy="14399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Ellipse 45"/>
          <p:cNvSpPr/>
          <p:nvPr/>
        </p:nvSpPr>
        <p:spPr>
          <a:xfrm flipH="1" flipV="1">
            <a:off x="2451026" y="2694395"/>
            <a:ext cx="45720" cy="4572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ZoneTexte 46"/>
              <p:cNvSpPr txBox="1"/>
              <p:nvPr/>
            </p:nvSpPr>
            <p:spPr>
              <a:xfrm>
                <a:off x="2303807" y="2810008"/>
                <a:ext cx="373436" cy="3043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807" y="2810008"/>
                <a:ext cx="373436" cy="30431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ZoneTexte 47"/>
              <p:cNvSpPr txBox="1"/>
              <p:nvPr/>
            </p:nvSpPr>
            <p:spPr>
              <a:xfrm>
                <a:off x="3150200" y="2325920"/>
                <a:ext cx="340157" cy="298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200" y="2325920"/>
                <a:ext cx="340157" cy="29815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ZoneTexte 48"/>
              <p:cNvSpPr txBox="1"/>
              <p:nvPr/>
            </p:nvSpPr>
            <p:spPr>
              <a:xfrm>
                <a:off x="1997068" y="1838295"/>
                <a:ext cx="342914" cy="298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068" y="1838295"/>
                <a:ext cx="342914" cy="298159"/>
              </a:xfrm>
              <a:prstGeom prst="rect">
                <a:avLst/>
              </a:prstGeom>
              <a:blipFill rotWithShape="1">
                <a:blip r:embed="rId11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c 2"/>
          <p:cNvSpPr/>
          <p:nvPr/>
        </p:nvSpPr>
        <p:spPr>
          <a:xfrm>
            <a:off x="397541" y="2142194"/>
            <a:ext cx="1150124" cy="1150120"/>
          </a:xfrm>
          <a:prstGeom prst="arc">
            <a:avLst>
              <a:gd name="adj1" fmla="val 20742227"/>
              <a:gd name="adj2" fmla="val 0"/>
            </a:avLst>
          </a:prstGeom>
          <a:noFill/>
          <a:ln w="9525">
            <a:solidFill>
              <a:schemeClr val="tx2"/>
            </a:solidFill>
            <a:headEnd type="stealth" w="sm" len="med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Arc 49"/>
          <p:cNvSpPr/>
          <p:nvPr/>
        </p:nvSpPr>
        <p:spPr>
          <a:xfrm>
            <a:off x="1899827" y="2142194"/>
            <a:ext cx="1150124" cy="1150120"/>
          </a:xfrm>
          <a:prstGeom prst="arc">
            <a:avLst>
              <a:gd name="adj1" fmla="val 20742227"/>
              <a:gd name="adj2" fmla="val 0"/>
            </a:avLst>
          </a:prstGeom>
          <a:noFill/>
          <a:ln w="9525">
            <a:solidFill>
              <a:schemeClr val="tx2"/>
            </a:solidFill>
            <a:headEnd type="stealth" w="sm" len="med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ZoneTexte 50"/>
              <p:cNvSpPr txBox="1"/>
              <p:nvPr/>
            </p:nvSpPr>
            <p:spPr>
              <a:xfrm>
                <a:off x="1259632" y="2276872"/>
                <a:ext cx="3109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276872"/>
                <a:ext cx="310983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ZoneTexte 53"/>
              <p:cNvSpPr txBox="1"/>
              <p:nvPr/>
            </p:nvSpPr>
            <p:spPr>
              <a:xfrm>
                <a:off x="2756202" y="2313867"/>
                <a:ext cx="32746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4" name="ZoneTexte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202" y="2313867"/>
                <a:ext cx="327462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899344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52</Words>
  <Application>Microsoft Office PowerPoint</Application>
  <PresentationFormat>Affichage à l'écran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</dc:creator>
  <cp:lastModifiedBy>Xavier Pessoles</cp:lastModifiedBy>
  <cp:revision>9</cp:revision>
  <dcterms:created xsi:type="dcterms:W3CDTF">2014-09-29T19:19:58Z</dcterms:created>
  <dcterms:modified xsi:type="dcterms:W3CDTF">2014-09-29T20:35:17Z</dcterms:modified>
</cp:coreProperties>
</file>