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E746-7D3C-4CA2-8C0A-D60B3DD384BC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7A21-90D3-4719-AC0F-FE0909DB8B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E746-7D3C-4CA2-8C0A-D60B3DD384BC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7A21-90D3-4719-AC0F-FE0909DB8B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E746-7D3C-4CA2-8C0A-D60B3DD384BC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7A21-90D3-4719-AC0F-FE0909DB8B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E746-7D3C-4CA2-8C0A-D60B3DD384BC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7A21-90D3-4719-AC0F-FE0909DB8B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E746-7D3C-4CA2-8C0A-D60B3DD384BC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7A21-90D3-4719-AC0F-FE0909DB8B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E746-7D3C-4CA2-8C0A-D60B3DD384BC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7A21-90D3-4719-AC0F-FE0909DB8B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E746-7D3C-4CA2-8C0A-D60B3DD384BC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7A21-90D3-4719-AC0F-FE0909DB8B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E746-7D3C-4CA2-8C0A-D60B3DD384BC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7A21-90D3-4719-AC0F-FE0909DB8B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E746-7D3C-4CA2-8C0A-D60B3DD384BC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7A21-90D3-4719-AC0F-FE0909DB8B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E746-7D3C-4CA2-8C0A-D60B3DD384BC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7A21-90D3-4719-AC0F-FE0909DB8B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E746-7D3C-4CA2-8C0A-D60B3DD384BC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7A21-90D3-4719-AC0F-FE0909DB8B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E746-7D3C-4CA2-8C0A-D60B3DD384BC}" type="datetimeFigureOut">
              <a:rPr lang="fr-FR" smtClean="0"/>
              <a:pPr/>
              <a:t>19/02/2014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47A21-90D3-4719-AC0F-FE0909DB8B8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S-07-Pistolet-Metalliseur-Dess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6338"/>
            <a:ext cx="9144000" cy="64653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S-07-Pistolet-Metalliseur-Dessin-Coul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6338"/>
            <a:ext cx="9144000" cy="64653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:\Users\JPP\Documents\BROUILLON\021.jpg"/>
          <p:cNvPicPr/>
          <p:nvPr/>
        </p:nvPicPr>
        <p:blipFill>
          <a:blip r:embed="rId2" cstate="print"/>
          <a:srcRect l="3247" r="7672"/>
          <a:stretch>
            <a:fillRect/>
          </a:stretch>
        </p:blipFill>
        <p:spPr bwMode="auto">
          <a:xfrm>
            <a:off x="683568" y="980728"/>
            <a:ext cx="784887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DS-07-Pistolet-Metalliseur-S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67282"/>
            <a:ext cx="9144000" cy="5723435"/>
          </a:xfrm>
          <a:prstGeom prst="rect">
            <a:avLst/>
          </a:prstGeom>
        </p:spPr>
      </p:pic>
      <p:pic>
        <p:nvPicPr>
          <p:cNvPr id="4" name="Image 3" descr="C:\Users\JPP\Documents\BROUILLON\021.jpg"/>
          <p:cNvPicPr/>
          <p:nvPr/>
        </p:nvPicPr>
        <p:blipFill>
          <a:blip r:embed="rId3" cstate="print"/>
          <a:srcRect l="3247" r="7672"/>
          <a:stretch>
            <a:fillRect/>
          </a:stretch>
        </p:blipFill>
        <p:spPr bwMode="auto">
          <a:xfrm>
            <a:off x="251520" y="4581128"/>
            <a:ext cx="388843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Affichage à l'écran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JPP</dc:creator>
  <cp:lastModifiedBy>JPP</cp:lastModifiedBy>
  <cp:revision>2</cp:revision>
  <dcterms:created xsi:type="dcterms:W3CDTF">2014-02-19T08:58:20Z</dcterms:created>
  <dcterms:modified xsi:type="dcterms:W3CDTF">2014-02-19T09:56:00Z</dcterms:modified>
</cp:coreProperties>
</file>