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2" r:id="rId4"/>
    <p:sldId id="267" r:id="rId5"/>
    <p:sldId id="266" r:id="rId6"/>
    <p:sldId id="259" r:id="rId7"/>
    <p:sldId id="260" r:id="rId8"/>
    <p:sldId id="263" r:id="rId9"/>
    <p:sldId id="265" r:id="rId10"/>
    <p:sldId id="264" r:id="rId11"/>
    <p:sldId id="26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78907-15BD-4BE5-995A-7B44E77ECFA8}" type="datetimeFigureOut">
              <a:rPr lang="fr-FR" smtClean="0"/>
              <a:pPr/>
              <a:t>09/02/2013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4790E-BAFC-4039-8A15-CD602E6C287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09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790E-BAFC-4039-8A15-CD602E6C287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36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790E-BAFC-4039-8A15-CD602E6C287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362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790E-BAFC-4039-8A15-CD602E6C287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362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790E-BAFC-4039-8A15-CD602E6C287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36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4790E-BAFC-4039-8A15-CD602E6C287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36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0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35.png"/><Relationship Id="rId26" Type="http://schemas.openxmlformats.org/officeDocument/2006/relationships/image" Target="../media/image64.png"/><Relationship Id="rId3" Type="http://schemas.openxmlformats.org/officeDocument/2006/relationships/image" Target="../media/image47.png"/><Relationship Id="rId21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34.png"/><Relationship Id="rId25" Type="http://schemas.openxmlformats.org/officeDocument/2006/relationships/image" Target="../media/image63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2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1.png"/><Relationship Id="rId10" Type="http://schemas.openxmlformats.org/officeDocument/2006/relationships/image" Target="../media/image54.png"/><Relationship Id="rId19" Type="http://schemas.openxmlformats.org/officeDocument/2006/relationships/image" Target="../media/image36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39.png"/><Relationship Id="rId27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24971"/>
              </p:ext>
            </p:extLst>
          </p:nvPr>
        </p:nvGraphicFramePr>
        <p:xfrm>
          <a:off x="545950" y="4057640"/>
          <a:ext cx="597026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14"/>
                <a:gridCol w="3573272"/>
                <a:gridCol w="1841179"/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Fct</a:t>
                      </a:r>
                      <a:r>
                        <a:rPr lang="fr-FR" sz="1200" dirty="0" smtClean="0"/>
                        <a:t>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Intitulé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</a:tr>
              <a:tr h="12486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FP1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Transmettre la puissance motrice</a:t>
                      </a:r>
                      <a:r>
                        <a:rPr lang="fr-FR" sz="1200" baseline="0" dirty="0" smtClean="0"/>
                        <a:t> aux roues avant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Fréquence</a:t>
                      </a:r>
                      <a:r>
                        <a:rPr lang="fr-FR" sz="1200" baseline="0" dirty="0" smtClean="0"/>
                        <a:t>  de rotation</a:t>
                      </a:r>
                    </a:p>
                    <a:p>
                      <a:r>
                        <a:rPr lang="fr-FR" sz="1200" baseline="0" dirty="0" smtClean="0"/>
                        <a:t>Couple moteur</a:t>
                      </a:r>
                      <a:endParaRPr lang="fr-FR" sz="1200" dirty="0" smtClean="0"/>
                    </a:p>
                  </a:txBody>
                  <a:tcPr/>
                </a:tc>
              </a:tr>
              <a:tr h="12486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FP2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Transmettre</a:t>
                      </a:r>
                      <a:r>
                        <a:rPr lang="fr-FR" sz="1200" baseline="0" dirty="0" smtClean="0"/>
                        <a:t> la puissance motrice aux roues arrières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Fréquence</a:t>
                      </a:r>
                      <a:r>
                        <a:rPr lang="fr-FR" sz="1200" baseline="0" dirty="0" smtClean="0"/>
                        <a:t>  de rotation</a:t>
                      </a:r>
                    </a:p>
                    <a:p>
                      <a:r>
                        <a:rPr lang="fr-FR" sz="1200" baseline="0" dirty="0" smtClean="0"/>
                        <a:t>Couple moteur</a:t>
                      </a:r>
                      <a:endParaRPr lang="fr-FR" sz="1200" dirty="0" smtClean="0"/>
                    </a:p>
                  </a:txBody>
                  <a:tcPr/>
                </a:tc>
              </a:tr>
              <a:tr h="12486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Se monter sur le châssis du</a:t>
                      </a:r>
                      <a:r>
                        <a:rPr lang="fr-FR" sz="1200" baseline="0" dirty="0" smtClean="0"/>
                        <a:t> véhicule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23607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Actionner les différents rapports</a:t>
                      </a:r>
                    </a:p>
                    <a:p>
                      <a:r>
                        <a:rPr lang="fr-FR" sz="1200" dirty="0" smtClean="0"/>
                        <a:t>Bloquer</a:t>
                      </a:r>
                      <a:r>
                        <a:rPr lang="fr-FR" sz="1200" baseline="0" dirty="0" smtClean="0"/>
                        <a:t> le différentiel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e 26"/>
          <p:cNvGrpSpPr/>
          <p:nvPr/>
        </p:nvGrpSpPr>
        <p:grpSpPr>
          <a:xfrm>
            <a:off x="1000100" y="2071678"/>
            <a:ext cx="5441828" cy="1984634"/>
            <a:chOff x="1000100" y="1357298"/>
            <a:chExt cx="5441828" cy="1984634"/>
          </a:xfrm>
        </p:grpSpPr>
        <p:sp>
          <p:nvSpPr>
            <p:cNvPr id="24" name="Arc 23"/>
            <p:cNvSpPr/>
            <p:nvPr/>
          </p:nvSpPr>
          <p:spPr>
            <a:xfrm>
              <a:off x="4143372" y="1928802"/>
              <a:ext cx="2223864" cy="766564"/>
            </a:xfrm>
            <a:prstGeom prst="arc">
              <a:avLst>
                <a:gd name="adj1" fmla="val 4894464"/>
                <a:gd name="adj2" fmla="val 1077035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1785918" y="1357298"/>
              <a:ext cx="3672408" cy="1984634"/>
              <a:chOff x="1403648" y="2204864"/>
              <a:chExt cx="3672408" cy="1984634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2151544" y="2329830"/>
                <a:ext cx="2223864" cy="766564"/>
              </a:xfrm>
              <a:prstGeom prst="arc">
                <a:avLst>
                  <a:gd name="adj1" fmla="val 21241898"/>
                  <a:gd name="adj2" fmla="val 242929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/>
              <p:cNvSpPr/>
              <p:nvPr/>
            </p:nvSpPr>
            <p:spPr>
              <a:xfrm>
                <a:off x="2407588" y="2891800"/>
                <a:ext cx="1584176" cy="50824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Boîte de transfert</a:t>
                </a:r>
                <a:endParaRPr lang="fr-FR" sz="1200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 rot="18342035">
                <a:off x="1371053" y="2840505"/>
                <a:ext cx="1800288" cy="897697"/>
              </a:xfrm>
              <a:prstGeom prst="arc">
                <a:avLst>
                  <a:gd name="adj1" fmla="val 21127186"/>
                  <a:gd name="adj2" fmla="val 7205547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Arc 7"/>
              <p:cNvSpPr/>
              <p:nvPr/>
            </p:nvSpPr>
            <p:spPr>
              <a:xfrm rot="17798750">
                <a:off x="1577665" y="2652194"/>
                <a:ext cx="1234121" cy="664220"/>
              </a:xfrm>
              <a:prstGeom prst="arc">
                <a:avLst>
                  <a:gd name="adj1" fmla="val 21127186"/>
                  <a:gd name="adj2" fmla="val 1061577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1403648" y="2204864"/>
                <a:ext cx="1584176" cy="50824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Moteur</a:t>
                </a:r>
                <a:endParaRPr lang="fr-FR" sz="1200" dirty="0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3491880" y="2204864"/>
                <a:ext cx="1584176" cy="50824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Châssis</a:t>
                </a:r>
                <a:endParaRPr lang="fr-FR" sz="1200" dirty="0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2245514" y="2713112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FP1</a:t>
                </a:r>
                <a:endParaRPr lang="fr-FR" sz="1200" dirty="0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4102616" y="2905903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FC1</a:t>
                </a:r>
                <a:endParaRPr lang="fr-FR" sz="1200" dirty="0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2831428" y="2614801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FP2</a:t>
                </a:r>
                <a:endParaRPr lang="fr-FR" sz="1200" dirty="0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2786050" y="2714620"/>
              <a:ext cx="1584176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Essieu </a:t>
              </a:r>
              <a:r>
                <a:rPr lang="fr-FR" sz="1200" dirty="0" smtClean="0"/>
                <a:t>arrière</a:t>
              </a:r>
              <a:endParaRPr lang="fr-FR" sz="1200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000100" y="2571744"/>
              <a:ext cx="1655614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Essieu </a:t>
              </a:r>
              <a:r>
                <a:rPr lang="fr-FR" sz="1200" dirty="0" smtClean="0"/>
                <a:t>avant</a:t>
              </a:r>
              <a:endParaRPr lang="fr-FR" sz="1200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857752" y="2571744"/>
              <a:ext cx="1584176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Chauffeur</a:t>
              </a:r>
              <a:endParaRPr lang="fr-FR" sz="12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503938" y="2335336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FC2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183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83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14373"/>
            <a:ext cx="450726" cy="119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09925"/>
            <a:ext cx="15240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05150"/>
            <a:ext cx="19145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34333"/>
            <a:ext cx="1133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25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2771800" y="2420888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775901" y="548680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16" idx="2"/>
            <a:endCxn id="9" idx="0"/>
          </p:cNvCxnSpPr>
          <p:nvPr/>
        </p:nvCxnSpPr>
        <p:spPr>
          <a:xfrm flipH="1">
            <a:off x="3131840" y="836712"/>
            <a:ext cx="0" cy="15841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 rot="2700000">
            <a:off x="6998810" y="548679"/>
            <a:ext cx="720080" cy="28803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3143240" y="1643050"/>
            <a:ext cx="3643338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7126306" y="464501"/>
            <a:ext cx="108000" cy="108000"/>
            <a:chOff x="6309192" y="3583554"/>
            <a:chExt cx="108000" cy="108000"/>
          </a:xfrm>
        </p:grpSpPr>
        <p:sp>
          <p:nvSpPr>
            <p:cNvPr id="23" name="Ellipse 22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rc 23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7194086"/>
                <a:gd name="adj2" fmla="val 6144759"/>
              </a:avLst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Ellipse 26"/>
          <p:cNvSpPr/>
          <p:nvPr/>
        </p:nvSpPr>
        <p:spPr>
          <a:xfrm flipH="1" flipV="1">
            <a:off x="6930435" y="1548423"/>
            <a:ext cx="144000" cy="144000"/>
          </a:xfrm>
          <a:prstGeom prst="ellipse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7082076" y="1556792"/>
            <a:ext cx="0" cy="432048"/>
          </a:xfrm>
          <a:prstGeom prst="line">
            <a:avLst/>
          </a:prstGeom>
          <a:ln w="63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 flipH="1" flipV="1">
            <a:off x="7053740" y="1702379"/>
            <a:ext cx="92704" cy="214453"/>
            <a:chOff x="5616116" y="1811310"/>
            <a:chExt cx="108012" cy="243246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5724128" y="1833685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5652120" y="1872454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5652120" y="1811310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20" y="1893960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5724128" y="1955512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5652120" y="1994281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652120" y="1933137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5652120" y="2015787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616116" y="1811311"/>
              <a:ext cx="36004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Connecteur droit 62"/>
          <p:cNvCxnSpPr>
            <a:endCxn id="58" idx="0"/>
          </p:cNvCxnSpPr>
          <p:nvPr/>
        </p:nvCxnSpPr>
        <p:spPr>
          <a:xfrm>
            <a:off x="7146444" y="567215"/>
            <a:ext cx="0" cy="70156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/>
          <p:cNvGrpSpPr/>
          <p:nvPr/>
        </p:nvGrpSpPr>
        <p:grpSpPr>
          <a:xfrm>
            <a:off x="7308594" y="638695"/>
            <a:ext cx="108000" cy="108000"/>
            <a:chOff x="6309192" y="3583554"/>
            <a:chExt cx="108000" cy="108000"/>
          </a:xfrm>
        </p:grpSpPr>
        <p:sp>
          <p:nvSpPr>
            <p:cNvPr id="65" name="Ellipse 64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Arc 65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882201"/>
                <a:gd name="adj2" fmla="val 11674568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7" name="Connecteur droit 66"/>
          <p:cNvCxnSpPr/>
          <p:nvPr/>
        </p:nvCxnSpPr>
        <p:spPr>
          <a:xfrm>
            <a:off x="7205762" y="543957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6786404" y="1376776"/>
            <a:ext cx="3060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7361653" y="746695"/>
            <a:ext cx="0" cy="177700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7196287" y="1376776"/>
            <a:ext cx="16872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16200000" flipV="1">
            <a:off x="6653354" y="1509826"/>
            <a:ext cx="266274" cy="17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 rot="2700000">
            <a:off x="6998809" y="2420887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3" name="Groupe 92"/>
          <p:cNvGrpSpPr/>
          <p:nvPr/>
        </p:nvGrpSpPr>
        <p:grpSpPr>
          <a:xfrm>
            <a:off x="7133562" y="2348880"/>
            <a:ext cx="108000" cy="108000"/>
            <a:chOff x="6309192" y="3583554"/>
            <a:chExt cx="108000" cy="108000"/>
          </a:xfrm>
        </p:grpSpPr>
        <p:sp>
          <p:nvSpPr>
            <p:cNvPr id="94" name="Ellipse 93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4606203"/>
                <a:gd name="adj2" fmla="val 34439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7315850" y="2523074"/>
            <a:ext cx="108000" cy="108000"/>
            <a:chOff x="6309192" y="3583554"/>
            <a:chExt cx="108000" cy="108000"/>
          </a:xfrm>
        </p:grpSpPr>
        <p:sp>
          <p:nvSpPr>
            <p:cNvPr id="97" name="Ellipse 96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Arc 97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6457615"/>
                <a:gd name="adj2" fmla="val 16723840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Connecteur droit 98"/>
          <p:cNvCxnSpPr/>
          <p:nvPr/>
        </p:nvCxnSpPr>
        <p:spPr>
          <a:xfrm>
            <a:off x="7213018" y="2428336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58" idx="2"/>
          </p:cNvCxnSpPr>
          <p:nvPr/>
        </p:nvCxnSpPr>
        <p:spPr>
          <a:xfrm>
            <a:off x="7146444" y="1484776"/>
            <a:ext cx="0" cy="87839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092444" y="1268776"/>
            <a:ext cx="108000" cy="21600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43808" y="5545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dirty="0"/>
          </a:p>
        </p:txBody>
      </p:sp>
      <p:grpSp>
        <p:nvGrpSpPr>
          <p:cNvPr id="8" name="Groupe 7"/>
          <p:cNvGrpSpPr/>
          <p:nvPr/>
        </p:nvGrpSpPr>
        <p:grpSpPr>
          <a:xfrm>
            <a:off x="3086437" y="638695"/>
            <a:ext cx="99008" cy="99008"/>
            <a:chOff x="3086437" y="638695"/>
            <a:chExt cx="99008" cy="99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3086437" y="2527570"/>
            <a:ext cx="99008" cy="99008"/>
            <a:chOff x="3086437" y="638695"/>
            <a:chExt cx="99008" cy="99008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2861395" y="2430731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2857488" y="1500174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355232" y="647110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429520" y="231013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4071934" y="14287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7030A0"/>
                </a:solidFill>
              </a:rPr>
              <a:t>1</a:t>
            </a:r>
            <a:endParaRPr lang="fr-FR" sz="1100" b="1" dirty="0">
              <a:solidFill>
                <a:srgbClr val="7030A0"/>
              </a:solidFill>
            </a:endParaRPr>
          </a:p>
        </p:txBody>
      </p:sp>
      <p:cxnSp>
        <p:nvCxnSpPr>
          <p:cNvPr id="79" name="Connecteur droit 78"/>
          <p:cNvCxnSpPr/>
          <p:nvPr/>
        </p:nvCxnSpPr>
        <p:spPr>
          <a:xfrm flipV="1">
            <a:off x="7429520" y="2571744"/>
            <a:ext cx="880926" cy="0"/>
          </a:xfrm>
          <a:prstGeom prst="line">
            <a:avLst/>
          </a:pr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98" idx="0"/>
          </p:cNvCxnSpPr>
          <p:nvPr/>
        </p:nvCxnSpPr>
        <p:spPr>
          <a:xfrm rot="10800000" flipH="1" flipV="1">
            <a:off x="7386202" y="2628538"/>
            <a:ext cx="614822" cy="657585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/>
          <p:cNvSpPr/>
          <p:nvPr/>
        </p:nvSpPr>
        <p:spPr>
          <a:xfrm flipH="1">
            <a:off x="7000892" y="2143116"/>
            <a:ext cx="892132" cy="892132"/>
          </a:xfrm>
          <a:prstGeom prst="arc">
            <a:avLst>
              <a:gd name="adj1" fmla="val 7758911"/>
              <a:gd name="adj2" fmla="val 10630770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7858148" y="271462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D</a:t>
            </a:r>
            <a:endParaRPr lang="fr-FR" sz="1200" i="1" baseline="-25000" dirty="0"/>
          </a:p>
        </p:txBody>
      </p:sp>
      <p:cxnSp>
        <p:nvCxnSpPr>
          <p:cNvPr id="88" name="Connecteur droit 87"/>
          <p:cNvCxnSpPr/>
          <p:nvPr/>
        </p:nvCxnSpPr>
        <p:spPr>
          <a:xfrm>
            <a:off x="4572000" y="3429000"/>
            <a:ext cx="714380" cy="311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rot="16200000">
            <a:off x="4214966" y="3071654"/>
            <a:ext cx="714380" cy="311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786050" y="3857628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Remarque : ce schéma ne correspond pas à une direction réelle. Il faudrait pour cela (au minimum) ajouter une biellette de direction entre la crémaillère 2 et la roue 3. </a:t>
            </a:r>
            <a:endParaRPr lang="fr-FR" sz="1100" i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6929454" y="10001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00B050"/>
                </a:solidFill>
              </a:rPr>
              <a:t>2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7000892" y="25717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3</a:t>
            </a:r>
            <a:endParaRPr lang="fr-FR" sz="1100" b="1" dirty="0">
              <a:solidFill>
                <a:srgbClr val="FF0000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555776" y="685306"/>
            <a:ext cx="0" cy="1927768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122890" y="3155629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90" y="3155629"/>
                <a:ext cx="30636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552993" y="2644326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93" y="2644326"/>
                <a:ext cx="309124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95736" y="148478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84785"/>
                <a:ext cx="3091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/>
          <p:nvPr/>
        </p:nvCxnSpPr>
        <p:spPr>
          <a:xfrm>
            <a:off x="3135941" y="336273"/>
            <a:ext cx="4233909" cy="0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5131818" y="-3408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18" y="-3408"/>
                <a:ext cx="30027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2771800" y="2420888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775901" y="548680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16" idx="2"/>
            <a:endCxn id="9" idx="0"/>
          </p:cNvCxnSpPr>
          <p:nvPr/>
        </p:nvCxnSpPr>
        <p:spPr>
          <a:xfrm flipH="1">
            <a:off x="3131840" y="836712"/>
            <a:ext cx="0" cy="15841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143240" y="1643050"/>
            <a:ext cx="3643338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7103779" y="494151"/>
            <a:ext cx="108000" cy="108000"/>
            <a:chOff x="6309192" y="3583554"/>
            <a:chExt cx="108000" cy="108000"/>
          </a:xfrm>
        </p:grpSpPr>
        <p:sp>
          <p:nvSpPr>
            <p:cNvPr id="23" name="Ellipse 22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rc 23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7194086"/>
                <a:gd name="adj2" fmla="val 6144759"/>
              </a:avLst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Ellipse 26"/>
          <p:cNvSpPr/>
          <p:nvPr/>
        </p:nvSpPr>
        <p:spPr>
          <a:xfrm flipH="1" flipV="1">
            <a:off x="6930435" y="1548423"/>
            <a:ext cx="144000" cy="144000"/>
          </a:xfrm>
          <a:prstGeom prst="ellipse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7082076" y="1556792"/>
            <a:ext cx="0" cy="432048"/>
          </a:xfrm>
          <a:prstGeom prst="line">
            <a:avLst/>
          </a:prstGeom>
          <a:ln w="63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 flipH="1" flipV="1">
            <a:off x="7053740" y="1702379"/>
            <a:ext cx="92704" cy="214453"/>
            <a:chOff x="5616116" y="1811310"/>
            <a:chExt cx="108012" cy="243246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5724128" y="1833685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5652120" y="1872454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5652120" y="1811310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20" y="1893960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5724128" y="1955512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5652120" y="1994281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652120" y="1933137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5652120" y="2015787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616116" y="1811311"/>
              <a:ext cx="36004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e 63"/>
          <p:cNvGrpSpPr/>
          <p:nvPr/>
        </p:nvGrpSpPr>
        <p:grpSpPr>
          <a:xfrm>
            <a:off x="7308594" y="638695"/>
            <a:ext cx="108000" cy="108000"/>
            <a:chOff x="6309192" y="3583554"/>
            <a:chExt cx="108000" cy="108000"/>
          </a:xfrm>
        </p:grpSpPr>
        <p:sp>
          <p:nvSpPr>
            <p:cNvPr id="65" name="Ellipse 64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Arc 65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882201"/>
                <a:gd name="adj2" fmla="val 11674568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79"/>
          <p:cNvCxnSpPr/>
          <p:nvPr/>
        </p:nvCxnSpPr>
        <p:spPr>
          <a:xfrm>
            <a:off x="6786404" y="1376776"/>
            <a:ext cx="3060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7361653" y="746695"/>
            <a:ext cx="0" cy="177700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7196287" y="1376776"/>
            <a:ext cx="16872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16200000" flipV="1">
            <a:off x="6653354" y="1509826"/>
            <a:ext cx="266274" cy="17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 rot="2700000">
            <a:off x="6998809" y="2420887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3" name="Groupe 92"/>
          <p:cNvGrpSpPr/>
          <p:nvPr/>
        </p:nvGrpSpPr>
        <p:grpSpPr>
          <a:xfrm>
            <a:off x="7133562" y="2348880"/>
            <a:ext cx="108000" cy="108000"/>
            <a:chOff x="6309192" y="3583554"/>
            <a:chExt cx="108000" cy="108000"/>
          </a:xfrm>
        </p:grpSpPr>
        <p:sp>
          <p:nvSpPr>
            <p:cNvPr id="94" name="Ellipse 93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4606203"/>
                <a:gd name="adj2" fmla="val 34439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7315850" y="2523074"/>
            <a:ext cx="108000" cy="108000"/>
            <a:chOff x="6309192" y="3583554"/>
            <a:chExt cx="108000" cy="108000"/>
          </a:xfrm>
        </p:grpSpPr>
        <p:sp>
          <p:nvSpPr>
            <p:cNvPr id="97" name="Ellipse 96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Arc 97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6457615"/>
                <a:gd name="adj2" fmla="val 16723840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Connecteur droit 98"/>
          <p:cNvCxnSpPr/>
          <p:nvPr/>
        </p:nvCxnSpPr>
        <p:spPr>
          <a:xfrm>
            <a:off x="7213018" y="2428336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58" idx="2"/>
          </p:cNvCxnSpPr>
          <p:nvPr/>
        </p:nvCxnSpPr>
        <p:spPr>
          <a:xfrm>
            <a:off x="7146444" y="1484776"/>
            <a:ext cx="0" cy="87839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092444" y="1268776"/>
            <a:ext cx="108000" cy="21600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43808" y="5545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dirty="0"/>
          </a:p>
        </p:txBody>
      </p:sp>
      <p:grpSp>
        <p:nvGrpSpPr>
          <p:cNvPr id="8" name="Groupe 7"/>
          <p:cNvGrpSpPr/>
          <p:nvPr/>
        </p:nvGrpSpPr>
        <p:grpSpPr>
          <a:xfrm>
            <a:off x="3086437" y="638695"/>
            <a:ext cx="99008" cy="99008"/>
            <a:chOff x="3086437" y="638695"/>
            <a:chExt cx="99008" cy="99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3086437" y="2527570"/>
            <a:ext cx="99008" cy="99008"/>
            <a:chOff x="3086437" y="638695"/>
            <a:chExt cx="99008" cy="99008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2861395" y="2430731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2691442" y="1295182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196635" y="412108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429520" y="231013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309816" y="13719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7030A0"/>
                </a:solidFill>
              </a:rPr>
              <a:t>1</a:t>
            </a:r>
            <a:endParaRPr lang="fr-FR" sz="1100" b="1" dirty="0">
              <a:solidFill>
                <a:srgbClr val="7030A0"/>
              </a:solidFill>
            </a:endParaRPr>
          </a:p>
        </p:txBody>
      </p:sp>
      <p:cxnSp>
        <p:nvCxnSpPr>
          <p:cNvPr id="79" name="Connecteur droit 78"/>
          <p:cNvCxnSpPr/>
          <p:nvPr/>
        </p:nvCxnSpPr>
        <p:spPr>
          <a:xfrm flipV="1">
            <a:off x="7429520" y="2571744"/>
            <a:ext cx="880926" cy="0"/>
          </a:xfrm>
          <a:prstGeom prst="line">
            <a:avLst/>
          </a:pr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98" idx="0"/>
          </p:cNvCxnSpPr>
          <p:nvPr/>
        </p:nvCxnSpPr>
        <p:spPr>
          <a:xfrm rot="10800000" flipH="1" flipV="1">
            <a:off x="7386202" y="2628538"/>
            <a:ext cx="614822" cy="657585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/>
          <p:cNvSpPr/>
          <p:nvPr/>
        </p:nvSpPr>
        <p:spPr>
          <a:xfrm flipH="1">
            <a:off x="6848426" y="2035347"/>
            <a:ext cx="1033702" cy="1033702"/>
          </a:xfrm>
          <a:prstGeom prst="arc">
            <a:avLst>
              <a:gd name="adj1" fmla="val 8006039"/>
              <a:gd name="adj2" fmla="val 10357729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7808661" y="2692341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D</a:t>
            </a:r>
            <a:endParaRPr lang="fr-FR" sz="1200" i="1" baseline="-25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074435" y="17004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00B050"/>
                </a:solidFill>
              </a:rPr>
              <a:t>2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7000892" y="25717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3</a:t>
            </a:r>
            <a:endParaRPr lang="fr-FR" sz="1100" b="1" dirty="0">
              <a:solidFill>
                <a:srgbClr val="FF0000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555776" y="685306"/>
            <a:ext cx="0" cy="1927768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5916789" y="4869160"/>
            <a:ext cx="876263" cy="788302"/>
            <a:chOff x="4552993" y="2644326"/>
            <a:chExt cx="876263" cy="788302"/>
          </a:xfrm>
        </p:grpSpPr>
        <p:cxnSp>
          <p:nvCxnSpPr>
            <p:cNvPr id="88" name="Connecteur droit 87"/>
            <p:cNvCxnSpPr/>
            <p:nvPr/>
          </p:nvCxnSpPr>
          <p:spPr>
            <a:xfrm>
              <a:off x="4572000" y="3429000"/>
              <a:ext cx="714380" cy="311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6200000">
              <a:off x="4214966" y="3071654"/>
              <a:ext cx="714380" cy="311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5122890" y="3155629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890" y="3155629"/>
                  <a:ext cx="306366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222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4552993" y="2644326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93" y="2644326"/>
                  <a:ext cx="30912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222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95736" y="148478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84785"/>
                <a:ext cx="3091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/>
          <p:nvPr/>
        </p:nvCxnSpPr>
        <p:spPr>
          <a:xfrm>
            <a:off x="3135941" y="336273"/>
            <a:ext cx="4233909" cy="0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5131818" y="-3408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18" y="-3408"/>
                <a:ext cx="30027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/>
          <p:cNvCxnSpPr>
            <a:stCxn id="9" idx="0"/>
          </p:cNvCxnSpPr>
          <p:nvPr/>
        </p:nvCxnSpPr>
        <p:spPr>
          <a:xfrm>
            <a:off x="3131840" y="2420888"/>
            <a:ext cx="0" cy="4248472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2996334" y="2613915"/>
            <a:ext cx="4337518" cy="4055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>
            <a:off x="3143241" y="1635197"/>
            <a:ext cx="1428759" cy="1"/>
          </a:xfrm>
          <a:prstGeom prst="line">
            <a:avLst/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3491880" y="1341061"/>
                <a:ext cx="89678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341061"/>
                <a:ext cx="896784" cy="312073"/>
              </a:xfrm>
              <a:prstGeom prst="rect">
                <a:avLst/>
              </a:prstGeom>
              <a:blipFill rotWithShape="1">
                <a:blip r:embed="rId7"/>
                <a:stretch>
                  <a:fillRect t="-72549" r="-27211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1573204" y="3640527"/>
                <a:ext cx="153221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7030A0"/>
                    </a:solidFill>
                  </a:rPr>
                  <a:t>Droite </a:t>
                </a:r>
                <a14:m>
                  <m:oMath xmlns:m="http://schemas.openxmlformats.org/officeDocument/2006/math">
                    <m:r>
                      <a:rPr lang="fr-FR" sz="12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⊥</m:t>
                    </m:r>
                  </m:oMath>
                </a14:m>
                <a:r>
                  <a:rPr lang="fr-FR" sz="1200" dirty="0" smtClean="0">
                    <a:solidFill>
                      <a:srgbClr val="7030A0"/>
                    </a:solidFill>
                  </a:rPr>
                  <a:t>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𝑀</m:t>
                            </m:r>
                            <m:r>
                              <a:rPr lang="fr-FR" sz="1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4" y="3640527"/>
                <a:ext cx="1532214" cy="312073"/>
              </a:xfrm>
              <a:prstGeom prst="rect">
                <a:avLst/>
              </a:prstGeom>
              <a:blipFill rotWithShape="1">
                <a:blip r:embed="rId8"/>
                <a:stretch>
                  <a:fillRect t="-72549" r="-16733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ZoneTexte 89"/>
          <p:cNvSpPr txBox="1"/>
          <p:nvPr/>
        </p:nvSpPr>
        <p:spPr>
          <a:xfrm>
            <a:off x="2241720" y="639236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CIR (1/0)</a:t>
            </a:r>
            <a:endParaRPr lang="fr-FR" sz="1200" dirty="0">
              <a:solidFill>
                <a:srgbClr val="7030A0"/>
              </a:solidFill>
            </a:endParaRPr>
          </a:p>
        </p:txBody>
      </p:sp>
      <p:cxnSp>
        <p:nvCxnSpPr>
          <p:cNvPr id="100" name="Connecteur droit 99"/>
          <p:cNvCxnSpPr>
            <a:stCxn id="65" idx="7"/>
          </p:cNvCxnSpPr>
          <p:nvPr/>
        </p:nvCxnSpPr>
        <p:spPr>
          <a:xfrm flipH="1">
            <a:off x="3148734" y="718151"/>
            <a:ext cx="4188404" cy="581270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H="1" flipV="1">
            <a:off x="7059014" y="476672"/>
            <a:ext cx="1646228" cy="118620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7596336" y="1469811"/>
                <a:ext cx="970009" cy="49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7030A0"/>
                    </a:solidFill>
                  </a:rPr>
                  <a:t>Direction de</a:t>
                </a:r>
                <a:endParaRPr lang="fr-FR" sz="1200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𝐺</m:t>
                              </m:r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1469811"/>
                <a:ext cx="970009" cy="496739"/>
              </a:xfrm>
              <a:prstGeom prst="rect">
                <a:avLst/>
              </a:prstGeom>
              <a:blipFill rotWithShape="1">
                <a:blip r:embed="rId9"/>
                <a:stretch>
                  <a:fillRect t="-8537" r="-20126" b="-80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7898216" y="3123011"/>
                <a:ext cx="990720" cy="49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7030A0"/>
                    </a:solidFill>
                  </a:rPr>
                  <a:t>Direction de</a:t>
                </a:r>
                <a:endParaRPr lang="fr-FR" sz="1200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16" y="3123011"/>
                <a:ext cx="990720" cy="496739"/>
              </a:xfrm>
              <a:prstGeom prst="rect">
                <a:avLst/>
              </a:prstGeom>
              <a:blipFill rotWithShape="1">
                <a:blip r:embed="rId10"/>
                <a:stretch>
                  <a:fillRect l="-617" t="-8537" r="-18519" b="-80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103"/>
          <p:cNvCxnSpPr/>
          <p:nvPr/>
        </p:nvCxnSpPr>
        <p:spPr>
          <a:xfrm>
            <a:off x="6793052" y="699039"/>
            <a:ext cx="1452883" cy="0"/>
          </a:xfrm>
          <a:prstGeom prst="line">
            <a:avLst/>
          </a:pr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 104"/>
          <p:cNvSpPr/>
          <p:nvPr/>
        </p:nvSpPr>
        <p:spPr>
          <a:xfrm flipH="1">
            <a:off x="6936381" y="270411"/>
            <a:ext cx="892132" cy="892132"/>
          </a:xfrm>
          <a:prstGeom prst="arc">
            <a:avLst>
              <a:gd name="adj1" fmla="val 8956177"/>
              <a:gd name="adj2" fmla="val 10630770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7861925" y="703415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G</a:t>
            </a:r>
            <a:endParaRPr lang="fr-FR" sz="1200" i="1" baseline="-25000" dirty="0"/>
          </a:p>
        </p:txBody>
      </p:sp>
      <p:sp>
        <p:nvSpPr>
          <p:cNvPr id="107" name="Arc 106"/>
          <p:cNvSpPr/>
          <p:nvPr/>
        </p:nvSpPr>
        <p:spPr>
          <a:xfrm rot="5400000" flipH="1">
            <a:off x="6916528" y="252973"/>
            <a:ext cx="892132" cy="892132"/>
          </a:xfrm>
          <a:prstGeom prst="arc">
            <a:avLst>
              <a:gd name="adj1" fmla="val 8956177"/>
              <a:gd name="adj2" fmla="val 10630770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7053167" y="10413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G</a:t>
            </a:r>
            <a:endParaRPr lang="fr-FR" sz="1200" i="1" baseline="-25000" dirty="0"/>
          </a:p>
        </p:txBody>
      </p:sp>
      <p:cxnSp>
        <p:nvCxnSpPr>
          <p:cNvPr id="109" name="Connecteur droit 108"/>
          <p:cNvCxnSpPr/>
          <p:nvPr/>
        </p:nvCxnSpPr>
        <p:spPr>
          <a:xfrm rot="5400000" flipV="1">
            <a:off x="6929309" y="3005367"/>
            <a:ext cx="880926" cy="0"/>
          </a:xfrm>
          <a:prstGeom prst="line">
            <a:avLst/>
          </a:prstGeom>
          <a:ln w="95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110"/>
          <p:cNvSpPr/>
          <p:nvPr/>
        </p:nvSpPr>
        <p:spPr>
          <a:xfrm rot="5400000" flipH="1">
            <a:off x="6848426" y="2024223"/>
            <a:ext cx="1033702" cy="1033702"/>
          </a:xfrm>
          <a:prstGeom prst="arc">
            <a:avLst>
              <a:gd name="adj1" fmla="val 8507743"/>
              <a:gd name="adj2" fmla="val 10452285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/>
          <p:cNvSpPr txBox="1"/>
          <p:nvPr/>
        </p:nvSpPr>
        <p:spPr>
          <a:xfrm>
            <a:off x="6921516" y="3057925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D</a:t>
            </a:r>
            <a:endParaRPr lang="fr-FR" sz="1200" i="1" baseline="-25000" dirty="0"/>
          </a:p>
        </p:txBody>
      </p:sp>
      <p:sp>
        <p:nvSpPr>
          <p:cNvPr id="113" name="Arc 112"/>
          <p:cNvSpPr/>
          <p:nvPr/>
        </p:nvSpPr>
        <p:spPr>
          <a:xfrm rot="5400000" flipH="1">
            <a:off x="6861048" y="2054893"/>
            <a:ext cx="1033702" cy="1033702"/>
          </a:xfrm>
          <a:prstGeom prst="arc">
            <a:avLst>
              <a:gd name="adj1" fmla="val 775662"/>
              <a:gd name="adj2" fmla="val 7403857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6198693" y="2626578"/>
                <a:ext cx="6806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𝜋</m:t>
                      </m:r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693" y="2626578"/>
                <a:ext cx="68069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4048314" y="5653834"/>
                <a:ext cx="2274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𝜋</m:t>
                      </m:r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/>
                            </a:rPr>
                            <m:t>𝜋</m:t>
                          </m:r>
                          <m:r>
                            <a:rPr lang="fr-FR" sz="1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314" y="5653834"/>
                <a:ext cx="227402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Arc 115"/>
          <p:cNvSpPr/>
          <p:nvPr/>
        </p:nvSpPr>
        <p:spPr>
          <a:xfrm flipH="1">
            <a:off x="1868476" y="5278045"/>
            <a:ext cx="2520188" cy="2520188"/>
          </a:xfrm>
          <a:prstGeom prst="arc">
            <a:avLst>
              <a:gd name="adj1" fmla="val 13400457"/>
              <a:gd name="adj2" fmla="val 13927131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80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2771800" y="2420888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775901" y="548680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16" idx="2"/>
            <a:endCxn id="9" idx="0"/>
          </p:cNvCxnSpPr>
          <p:nvPr/>
        </p:nvCxnSpPr>
        <p:spPr>
          <a:xfrm flipH="1">
            <a:off x="3131840" y="836712"/>
            <a:ext cx="0" cy="15841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143240" y="1643050"/>
            <a:ext cx="3643338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7103779" y="494151"/>
            <a:ext cx="108000" cy="108000"/>
            <a:chOff x="6309192" y="3583554"/>
            <a:chExt cx="108000" cy="108000"/>
          </a:xfrm>
        </p:grpSpPr>
        <p:sp>
          <p:nvSpPr>
            <p:cNvPr id="23" name="Ellipse 22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rc 23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7194086"/>
                <a:gd name="adj2" fmla="val 6144759"/>
              </a:avLst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7308594" y="638695"/>
            <a:ext cx="108000" cy="108000"/>
            <a:chOff x="6309192" y="3583554"/>
            <a:chExt cx="108000" cy="108000"/>
          </a:xfrm>
        </p:grpSpPr>
        <p:sp>
          <p:nvSpPr>
            <p:cNvPr id="65" name="Ellipse 64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Arc 65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882201"/>
                <a:gd name="adj2" fmla="val 11674568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2" name="Connecteur droit 81"/>
          <p:cNvCxnSpPr/>
          <p:nvPr/>
        </p:nvCxnSpPr>
        <p:spPr>
          <a:xfrm flipH="1">
            <a:off x="7361653" y="746695"/>
            <a:ext cx="0" cy="177700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16200000" flipV="1">
            <a:off x="6653354" y="1509826"/>
            <a:ext cx="266274" cy="17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 rot="2700000">
            <a:off x="6998809" y="2420887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3" name="Groupe 92"/>
          <p:cNvGrpSpPr/>
          <p:nvPr/>
        </p:nvGrpSpPr>
        <p:grpSpPr>
          <a:xfrm>
            <a:off x="7133562" y="2348880"/>
            <a:ext cx="108000" cy="108000"/>
            <a:chOff x="6309192" y="3583554"/>
            <a:chExt cx="108000" cy="108000"/>
          </a:xfrm>
        </p:grpSpPr>
        <p:sp>
          <p:nvSpPr>
            <p:cNvPr id="94" name="Ellipse 93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4606203"/>
                <a:gd name="adj2" fmla="val 34439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7315850" y="2523074"/>
            <a:ext cx="108000" cy="108000"/>
            <a:chOff x="6309192" y="3583554"/>
            <a:chExt cx="108000" cy="108000"/>
          </a:xfrm>
        </p:grpSpPr>
        <p:sp>
          <p:nvSpPr>
            <p:cNvPr id="97" name="Ellipse 96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Arc 97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6457615"/>
                <a:gd name="adj2" fmla="val 16723840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Connecteur droit 98"/>
          <p:cNvCxnSpPr/>
          <p:nvPr/>
        </p:nvCxnSpPr>
        <p:spPr>
          <a:xfrm>
            <a:off x="7213018" y="2428336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843808" y="5545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dirty="0"/>
          </a:p>
        </p:txBody>
      </p:sp>
      <p:grpSp>
        <p:nvGrpSpPr>
          <p:cNvPr id="8" name="Groupe 7"/>
          <p:cNvGrpSpPr/>
          <p:nvPr/>
        </p:nvGrpSpPr>
        <p:grpSpPr>
          <a:xfrm>
            <a:off x="3086437" y="638695"/>
            <a:ext cx="99008" cy="99008"/>
            <a:chOff x="3086437" y="638695"/>
            <a:chExt cx="99008" cy="99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3086437" y="2527570"/>
            <a:ext cx="99008" cy="99008"/>
            <a:chOff x="3086437" y="638695"/>
            <a:chExt cx="99008" cy="99008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2861395" y="2430731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2691442" y="1295182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196635" y="412108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429520" y="231013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309816" y="13719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7030A0"/>
                </a:solidFill>
              </a:rPr>
              <a:t>1</a:t>
            </a:r>
            <a:endParaRPr lang="fr-FR" sz="1100" b="1" dirty="0">
              <a:solidFill>
                <a:srgbClr val="7030A0"/>
              </a:solidFill>
            </a:endParaRPr>
          </a:p>
        </p:txBody>
      </p:sp>
      <p:cxnSp>
        <p:nvCxnSpPr>
          <p:cNvPr id="79" name="Connecteur droit 78"/>
          <p:cNvCxnSpPr/>
          <p:nvPr/>
        </p:nvCxnSpPr>
        <p:spPr>
          <a:xfrm>
            <a:off x="3275856" y="2571744"/>
            <a:ext cx="5034590" cy="0"/>
          </a:xfrm>
          <a:prstGeom prst="line">
            <a:avLst/>
          </a:pr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98" idx="0"/>
          </p:cNvCxnSpPr>
          <p:nvPr/>
        </p:nvCxnSpPr>
        <p:spPr>
          <a:xfrm rot="10800000" flipH="1" flipV="1">
            <a:off x="7386202" y="2628538"/>
            <a:ext cx="614822" cy="657585"/>
          </a:xfrm>
          <a:prstGeom prst="line">
            <a:avLst/>
          </a:prstGeom>
          <a:ln w="952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/>
          <p:cNvSpPr/>
          <p:nvPr/>
        </p:nvSpPr>
        <p:spPr>
          <a:xfrm flipH="1">
            <a:off x="6848426" y="2035347"/>
            <a:ext cx="1033702" cy="1033702"/>
          </a:xfrm>
          <a:prstGeom prst="arc">
            <a:avLst>
              <a:gd name="adj1" fmla="val 8006039"/>
              <a:gd name="adj2" fmla="val 10357729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7808661" y="2692341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D</a:t>
            </a:r>
            <a:endParaRPr lang="fr-FR" sz="1200" i="1" baseline="-25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7000892" y="25717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3</a:t>
            </a:r>
            <a:endParaRPr lang="fr-FR" sz="1100" b="1" dirty="0">
              <a:solidFill>
                <a:srgbClr val="FF0000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555776" y="685306"/>
            <a:ext cx="0" cy="1927768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5916789" y="4869160"/>
            <a:ext cx="876263" cy="788302"/>
            <a:chOff x="4552993" y="2644326"/>
            <a:chExt cx="876263" cy="788302"/>
          </a:xfrm>
        </p:grpSpPr>
        <p:cxnSp>
          <p:nvCxnSpPr>
            <p:cNvPr id="88" name="Connecteur droit 87"/>
            <p:cNvCxnSpPr/>
            <p:nvPr/>
          </p:nvCxnSpPr>
          <p:spPr>
            <a:xfrm>
              <a:off x="4572000" y="3429000"/>
              <a:ext cx="714380" cy="311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6200000">
              <a:off x="4214966" y="3071654"/>
              <a:ext cx="714380" cy="311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5122890" y="3155629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890" y="3155629"/>
                  <a:ext cx="306366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222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4552993" y="2644326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93" y="2644326"/>
                  <a:ext cx="30912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222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95736" y="148478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84785"/>
                <a:ext cx="3091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/>
          <p:nvPr/>
        </p:nvCxnSpPr>
        <p:spPr>
          <a:xfrm>
            <a:off x="3135941" y="336273"/>
            <a:ext cx="4233909" cy="0"/>
          </a:xfrm>
          <a:prstGeom prst="straightConnector1">
            <a:avLst/>
          </a:prstGeom>
          <a:ln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5131818" y="-3408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18" y="-3408"/>
                <a:ext cx="30027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/>
          <p:cNvCxnSpPr>
            <a:stCxn id="9" idx="0"/>
          </p:cNvCxnSpPr>
          <p:nvPr/>
        </p:nvCxnSpPr>
        <p:spPr>
          <a:xfrm>
            <a:off x="3131840" y="2420888"/>
            <a:ext cx="0" cy="4248472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2996334" y="2613915"/>
            <a:ext cx="4337518" cy="4055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>
            <a:off x="3143241" y="1635197"/>
            <a:ext cx="1428759" cy="1"/>
          </a:xfrm>
          <a:prstGeom prst="line">
            <a:avLst/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3491880" y="1341061"/>
                <a:ext cx="89678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341061"/>
                <a:ext cx="896784" cy="312073"/>
              </a:xfrm>
              <a:prstGeom prst="rect">
                <a:avLst/>
              </a:prstGeom>
              <a:blipFill rotWithShape="1">
                <a:blip r:embed="rId7"/>
                <a:stretch>
                  <a:fillRect t="-72549" r="-27211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1573204" y="3640527"/>
                <a:ext cx="153221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7030A0"/>
                    </a:solidFill>
                  </a:rPr>
                  <a:t>Droite </a:t>
                </a:r>
                <a14:m>
                  <m:oMath xmlns:m="http://schemas.openxmlformats.org/officeDocument/2006/math">
                    <m:r>
                      <a:rPr lang="fr-FR" sz="12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⊥</m:t>
                    </m:r>
                  </m:oMath>
                </a14:m>
                <a:r>
                  <a:rPr lang="fr-FR" sz="1200" dirty="0" smtClean="0">
                    <a:solidFill>
                      <a:srgbClr val="7030A0"/>
                    </a:solidFill>
                  </a:rPr>
                  <a:t>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1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𝑀</m:t>
                            </m:r>
                            <m:r>
                              <a:rPr lang="fr-FR" sz="1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12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12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4" y="3640527"/>
                <a:ext cx="1532214" cy="312073"/>
              </a:xfrm>
              <a:prstGeom prst="rect">
                <a:avLst/>
              </a:prstGeom>
              <a:blipFill rotWithShape="1">
                <a:blip r:embed="rId8"/>
                <a:stretch>
                  <a:fillRect t="-72549" r="-16733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ZoneTexte 89"/>
          <p:cNvSpPr txBox="1"/>
          <p:nvPr/>
        </p:nvSpPr>
        <p:spPr>
          <a:xfrm>
            <a:off x="2241720" y="639236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CIR (1/0)</a:t>
            </a:r>
            <a:endParaRPr lang="fr-FR" sz="1200" dirty="0">
              <a:solidFill>
                <a:srgbClr val="7030A0"/>
              </a:solidFill>
            </a:endParaRPr>
          </a:p>
        </p:txBody>
      </p:sp>
      <p:cxnSp>
        <p:nvCxnSpPr>
          <p:cNvPr id="100" name="Connecteur droit 99"/>
          <p:cNvCxnSpPr>
            <a:stCxn id="65" idx="7"/>
          </p:cNvCxnSpPr>
          <p:nvPr/>
        </p:nvCxnSpPr>
        <p:spPr>
          <a:xfrm flipH="1">
            <a:off x="3148734" y="718151"/>
            <a:ext cx="4188404" cy="581270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H="1" flipV="1">
            <a:off x="7059014" y="476672"/>
            <a:ext cx="1646228" cy="118620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7596336" y="1469811"/>
                <a:ext cx="970009" cy="49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7030A0"/>
                    </a:solidFill>
                  </a:rPr>
                  <a:t>Direction de</a:t>
                </a:r>
                <a:endParaRPr lang="fr-FR" sz="1200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𝐺</m:t>
                              </m:r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1469811"/>
                <a:ext cx="970009" cy="496739"/>
              </a:xfrm>
              <a:prstGeom prst="rect">
                <a:avLst/>
              </a:prstGeom>
              <a:blipFill rotWithShape="1">
                <a:blip r:embed="rId9"/>
                <a:stretch>
                  <a:fillRect t="-8537" r="-20126" b="-80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7898216" y="3123011"/>
                <a:ext cx="990720" cy="49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7030A0"/>
                    </a:solidFill>
                  </a:rPr>
                  <a:t>Direction de</a:t>
                </a:r>
                <a:endParaRPr lang="fr-FR" sz="1200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16" y="3123011"/>
                <a:ext cx="990720" cy="496739"/>
              </a:xfrm>
              <a:prstGeom prst="rect">
                <a:avLst/>
              </a:prstGeom>
              <a:blipFill rotWithShape="1">
                <a:blip r:embed="rId10"/>
                <a:stretch>
                  <a:fillRect l="-617" t="-8537" r="-18519" b="-80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103"/>
          <p:cNvCxnSpPr/>
          <p:nvPr/>
        </p:nvCxnSpPr>
        <p:spPr>
          <a:xfrm>
            <a:off x="6793052" y="699039"/>
            <a:ext cx="1452883" cy="0"/>
          </a:xfrm>
          <a:prstGeom prst="line">
            <a:avLst/>
          </a:pr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 104"/>
          <p:cNvSpPr/>
          <p:nvPr/>
        </p:nvSpPr>
        <p:spPr>
          <a:xfrm flipH="1">
            <a:off x="6936381" y="270411"/>
            <a:ext cx="892132" cy="892132"/>
          </a:xfrm>
          <a:prstGeom prst="arc">
            <a:avLst>
              <a:gd name="adj1" fmla="val 3460906"/>
              <a:gd name="adj2" fmla="val 5310951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7861925" y="703415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G</a:t>
            </a:r>
            <a:endParaRPr lang="fr-FR" sz="1200" i="1" baseline="-25000" dirty="0"/>
          </a:p>
        </p:txBody>
      </p:sp>
      <p:sp>
        <p:nvSpPr>
          <p:cNvPr id="107" name="Arc 106"/>
          <p:cNvSpPr/>
          <p:nvPr/>
        </p:nvSpPr>
        <p:spPr>
          <a:xfrm rot="5400000" flipH="1">
            <a:off x="6916528" y="252973"/>
            <a:ext cx="892132" cy="892132"/>
          </a:xfrm>
          <a:prstGeom prst="arc">
            <a:avLst>
              <a:gd name="adj1" fmla="val 5812096"/>
              <a:gd name="adj2" fmla="val 8335750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/>
              <p:cNvSpPr txBox="1"/>
              <p:nvPr/>
            </p:nvSpPr>
            <p:spPr>
              <a:xfrm>
                <a:off x="6417172" y="863938"/>
                <a:ext cx="659758" cy="406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172" y="863938"/>
                <a:ext cx="659758" cy="406073"/>
              </a:xfrm>
              <a:prstGeom prst="rect">
                <a:avLst/>
              </a:prstGeom>
              <a:blipFill rotWithShape="1"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rot="5400000" flipV="1">
            <a:off x="6929309" y="3005367"/>
            <a:ext cx="880926" cy="0"/>
          </a:xfrm>
          <a:prstGeom prst="line">
            <a:avLst/>
          </a:prstGeom>
          <a:ln w="95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110"/>
          <p:cNvSpPr/>
          <p:nvPr/>
        </p:nvSpPr>
        <p:spPr>
          <a:xfrm rot="5400000" flipH="1">
            <a:off x="6848426" y="2024223"/>
            <a:ext cx="1033702" cy="1033702"/>
          </a:xfrm>
          <a:prstGeom prst="arc">
            <a:avLst>
              <a:gd name="adj1" fmla="val 8507743"/>
              <a:gd name="adj2" fmla="val 10452285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/>
          <p:cNvSpPr txBox="1"/>
          <p:nvPr/>
        </p:nvSpPr>
        <p:spPr>
          <a:xfrm>
            <a:off x="6921516" y="3057925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D</a:t>
            </a:r>
            <a:endParaRPr lang="fr-FR" sz="1200" i="1" baseline="-25000" dirty="0"/>
          </a:p>
        </p:txBody>
      </p:sp>
      <p:sp>
        <p:nvSpPr>
          <p:cNvPr id="113" name="Arc 112"/>
          <p:cNvSpPr/>
          <p:nvPr/>
        </p:nvSpPr>
        <p:spPr>
          <a:xfrm rot="5400000" flipH="1">
            <a:off x="6861048" y="2054893"/>
            <a:ext cx="1033702" cy="1033702"/>
          </a:xfrm>
          <a:prstGeom prst="arc">
            <a:avLst>
              <a:gd name="adj1" fmla="val 6129570"/>
              <a:gd name="adj2" fmla="val 7403857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/>
              <p:cNvSpPr txBox="1"/>
              <p:nvPr/>
            </p:nvSpPr>
            <p:spPr>
              <a:xfrm>
                <a:off x="6198693" y="2626578"/>
                <a:ext cx="680699" cy="406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r-FR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693" y="2626578"/>
                <a:ext cx="680699" cy="406073"/>
              </a:xfrm>
              <a:prstGeom prst="rect">
                <a:avLst/>
              </a:prstGeom>
              <a:blipFill rotWithShape="1"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3523941" y="4800953"/>
                <a:ext cx="3979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941" y="4800953"/>
                <a:ext cx="397993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Arc 115"/>
          <p:cNvSpPr/>
          <p:nvPr/>
        </p:nvSpPr>
        <p:spPr>
          <a:xfrm flipH="1">
            <a:off x="1868476" y="5278045"/>
            <a:ext cx="2520188" cy="2520188"/>
          </a:xfrm>
          <a:prstGeom prst="arc">
            <a:avLst>
              <a:gd name="adj1" fmla="val 13400457"/>
              <a:gd name="adj2" fmla="val 15984809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 flipH="1">
            <a:off x="6930611" y="260534"/>
            <a:ext cx="892132" cy="892132"/>
          </a:xfrm>
          <a:prstGeom prst="arc">
            <a:avLst>
              <a:gd name="adj1" fmla="val 8956177"/>
              <a:gd name="adj2" fmla="val 10630770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7080831" y="109551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 smtClean="0"/>
              <a:t>α</a:t>
            </a:r>
            <a:r>
              <a:rPr lang="fr-FR" sz="1200" i="1" baseline="-25000" dirty="0" smtClean="0"/>
              <a:t>G</a:t>
            </a:r>
            <a:endParaRPr lang="fr-FR" sz="1200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/>
              <p:cNvSpPr txBox="1"/>
              <p:nvPr/>
            </p:nvSpPr>
            <p:spPr>
              <a:xfrm>
                <a:off x="4169774" y="5674017"/>
                <a:ext cx="402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74" y="5674017"/>
                <a:ext cx="40222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Arc 118"/>
          <p:cNvSpPr/>
          <p:nvPr/>
        </p:nvSpPr>
        <p:spPr>
          <a:xfrm flipH="1">
            <a:off x="1639264" y="5007659"/>
            <a:ext cx="3018940" cy="3018940"/>
          </a:xfrm>
          <a:prstGeom prst="arc">
            <a:avLst>
              <a:gd name="adj1" fmla="val 14222337"/>
              <a:gd name="adj2" fmla="val 15984809"/>
            </a:avLst>
          </a:prstGeom>
          <a:ln w="9525">
            <a:solidFill>
              <a:srgbClr val="7030A0"/>
            </a:solidFill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32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2771800" y="2420888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775901" y="548680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16" idx="2"/>
            <a:endCxn id="9" idx="0"/>
          </p:cNvCxnSpPr>
          <p:nvPr/>
        </p:nvCxnSpPr>
        <p:spPr>
          <a:xfrm flipH="1">
            <a:off x="3131840" y="836712"/>
            <a:ext cx="0" cy="15841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143240" y="1643050"/>
            <a:ext cx="3643338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 flipH="1" flipV="1">
            <a:off x="6930435" y="1548423"/>
            <a:ext cx="144000" cy="144000"/>
          </a:xfrm>
          <a:prstGeom prst="ellipse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7082076" y="1556792"/>
            <a:ext cx="0" cy="432048"/>
          </a:xfrm>
          <a:prstGeom prst="line">
            <a:avLst/>
          </a:prstGeom>
          <a:ln w="63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51"/>
          <p:cNvGrpSpPr/>
          <p:nvPr/>
        </p:nvGrpSpPr>
        <p:grpSpPr>
          <a:xfrm flipH="1" flipV="1">
            <a:off x="7053740" y="1702379"/>
            <a:ext cx="92704" cy="214453"/>
            <a:chOff x="5616116" y="1811310"/>
            <a:chExt cx="108012" cy="243246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5724128" y="1833685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5652120" y="1872454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5652120" y="1811310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20" y="1893960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5724128" y="1955512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5652120" y="1994281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652120" y="1933137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5652120" y="2015787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616116" y="1811311"/>
              <a:ext cx="36004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63"/>
          <p:cNvGrpSpPr/>
          <p:nvPr/>
        </p:nvGrpSpPr>
        <p:grpSpPr>
          <a:xfrm>
            <a:off x="7308594" y="638695"/>
            <a:ext cx="108000" cy="108000"/>
            <a:chOff x="6309192" y="3583554"/>
            <a:chExt cx="108000" cy="108000"/>
          </a:xfrm>
        </p:grpSpPr>
        <p:sp>
          <p:nvSpPr>
            <p:cNvPr id="65" name="Ellipse 64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Arc 65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882201"/>
                <a:gd name="adj2" fmla="val 11674568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79"/>
          <p:cNvCxnSpPr/>
          <p:nvPr/>
        </p:nvCxnSpPr>
        <p:spPr>
          <a:xfrm>
            <a:off x="6786404" y="1376776"/>
            <a:ext cx="3060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7361653" y="746695"/>
            <a:ext cx="0" cy="177700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7196287" y="1376776"/>
            <a:ext cx="16872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16200000" flipV="1">
            <a:off x="6653354" y="1509826"/>
            <a:ext cx="266274" cy="17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 rot="2700000">
            <a:off x="6998809" y="2420887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2"/>
          <p:cNvGrpSpPr/>
          <p:nvPr/>
        </p:nvGrpSpPr>
        <p:grpSpPr>
          <a:xfrm>
            <a:off x="7133562" y="2348880"/>
            <a:ext cx="108000" cy="108000"/>
            <a:chOff x="6309192" y="3583554"/>
            <a:chExt cx="108000" cy="108000"/>
          </a:xfrm>
        </p:grpSpPr>
        <p:sp>
          <p:nvSpPr>
            <p:cNvPr id="94" name="Ellipse 93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4606203"/>
                <a:gd name="adj2" fmla="val 34439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95"/>
          <p:cNvGrpSpPr/>
          <p:nvPr/>
        </p:nvGrpSpPr>
        <p:grpSpPr>
          <a:xfrm>
            <a:off x="7315850" y="2523074"/>
            <a:ext cx="108000" cy="108000"/>
            <a:chOff x="6309192" y="3583554"/>
            <a:chExt cx="108000" cy="108000"/>
          </a:xfrm>
        </p:grpSpPr>
        <p:sp>
          <p:nvSpPr>
            <p:cNvPr id="97" name="Ellipse 96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Arc 97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6457615"/>
                <a:gd name="adj2" fmla="val 16723840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Connecteur droit 98"/>
          <p:cNvCxnSpPr/>
          <p:nvPr/>
        </p:nvCxnSpPr>
        <p:spPr>
          <a:xfrm>
            <a:off x="7213018" y="2428336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58" idx="2"/>
          </p:cNvCxnSpPr>
          <p:nvPr/>
        </p:nvCxnSpPr>
        <p:spPr>
          <a:xfrm>
            <a:off x="7146444" y="1484776"/>
            <a:ext cx="0" cy="87839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092444" y="1268776"/>
            <a:ext cx="108000" cy="21600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14612" y="57148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dirty="0"/>
          </a:p>
        </p:txBody>
      </p:sp>
      <p:grpSp>
        <p:nvGrpSpPr>
          <p:cNvPr id="13" name="Groupe 7"/>
          <p:cNvGrpSpPr/>
          <p:nvPr/>
        </p:nvGrpSpPr>
        <p:grpSpPr>
          <a:xfrm>
            <a:off x="3086437" y="638695"/>
            <a:ext cx="99008" cy="99008"/>
            <a:chOff x="3086437" y="638695"/>
            <a:chExt cx="99008" cy="99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49"/>
          <p:cNvGrpSpPr/>
          <p:nvPr/>
        </p:nvGrpSpPr>
        <p:grpSpPr>
          <a:xfrm>
            <a:off x="3086437" y="2527570"/>
            <a:ext cx="99008" cy="99008"/>
            <a:chOff x="3086437" y="638695"/>
            <a:chExt cx="99008" cy="99008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2861395" y="2430731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2786050" y="1500174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196635" y="412108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G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429520" y="231013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309816" y="13719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7030A0"/>
                </a:solidFill>
              </a:rPr>
              <a:t>1</a:t>
            </a:r>
            <a:endParaRPr lang="fr-FR" sz="1100" b="1" dirty="0">
              <a:solidFill>
                <a:srgbClr val="7030A0"/>
              </a:solidFill>
            </a:endParaRPr>
          </a:p>
        </p:txBody>
      </p:sp>
      <p:cxnSp>
        <p:nvCxnSpPr>
          <p:cNvPr id="79" name="Connecteur droit 78"/>
          <p:cNvCxnSpPr/>
          <p:nvPr/>
        </p:nvCxnSpPr>
        <p:spPr>
          <a:xfrm flipV="1">
            <a:off x="7429520" y="2571744"/>
            <a:ext cx="880926" cy="0"/>
          </a:xfrm>
          <a:prstGeom prst="line">
            <a:avLst/>
          </a:pr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074435" y="17004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00B050"/>
                </a:solidFill>
              </a:rPr>
              <a:t>2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7000892" y="25717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3</a:t>
            </a:r>
            <a:endParaRPr lang="fr-FR" sz="1100" b="1" dirty="0">
              <a:solidFill>
                <a:srgbClr val="FF0000"/>
              </a:solidFill>
            </a:endParaRPr>
          </a:p>
        </p:txBody>
      </p:sp>
      <p:grpSp>
        <p:nvGrpSpPr>
          <p:cNvPr id="15" name="Groupe 21"/>
          <p:cNvGrpSpPr/>
          <p:nvPr/>
        </p:nvGrpSpPr>
        <p:grpSpPr>
          <a:xfrm>
            <a:off x="2071670" y="4786322"/>
            <a:ext cx="876263" cy="788302"/>
            <a:chOff x="4552993" y="2644326"/>
            <a:chExt cx="876263" cy="788302"/>
          </a:xfrm>
        </p:grpSpPr>
        <p:cxnSp>
          <p:nvCxnSpPr>
            <p:cNvPr id="88" name="Connecteur droit 87"/>
            <p:cNvCxnSpPr/>
            <p:nvPr/>
          </p:nvCxnSpPr>
          <p:spPr>
            <a:xfrm>
              <a:off x="4572000" y="3429000"/>
              <a:ext cx="714380" cy="311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6200000">
              <a:off x="4214966" y="3071654"/>
              <a:ext cx="714380" cy="311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5122890" y="3155629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890" y="3155629"/>
                  <a:ext cx="306366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222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4552993" y="2644326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93" y="2644326"/>
                  <a:ext cx="30912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222" r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Connecteur droit 71"/>
          <p:cNvCxnSpPr>
            <a:stCxn id="9" idx="0"/>
          </p:cNvCxnSpPr>
          <p:nvPr/>
        </p:nvCxnSpPr>
        <p:spPr>
          <a:xfrm>
            <a:off x="3131840" y="2420888"/>
            <a:ext cx="0" cy="4248472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2996334" y="2613915"/>
            <a:ext cx="4337518" cy="4055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>
            <a:off x="3143240" y="1635197"/>
            <a:ext cx="1440000" cy="1"/>
          </a:xfrm>
          <a:prstGeom prst="line">
            <a:avLst/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3491880" y="1341061"/>
                <a:ext cx="89678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341061"/>
                <a:ext cx="896784" cy="312073"/>
              </a:xfrm>
              <a:prstGeom prst="rect">
                <a:avLst/>
              </a:prstGeom>
              <a:blipFill rotWithShape="1">
                <a:blip r:embed="rId5"/>
                <a:stretch>
                  <a:fillRect t="-72549" r="-27211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1573204" y="3640527"/>
                <a:ext cx="89678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𝑀</m:t>
                              </m:r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4" y="3640527"/>
                <a:ext cx="896784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2549" r="-27891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ZoneTexte 89"/>
          <p:cNvSpPr txBox="1"/>
          <p:nvPr/>
        </p:nvSpPr>
        <p:spPr>
          <a:xfrm>
            <a:off x="2241720" y="639236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CIR (1/0)</a:t>
            </a:r>
            <a:endParaRPr lang="fr-FR" sz="1200" dirty="0">
              <a:solidFill>
                <a:srgbClr val="7030A0"/>
              </a:solidFill>
            </a:endParaRPr>
          </a:p>
        </p:txBody>
      </p:sp>
      <p:cxnSp>
        <p:nvCxnSpPr>
          <p:cNvPr id="100" name="Connecteur droit 99"/>
          <p:cNvCxnSpPr>
            <a:stCxn id="65" idx="7"/>
          </p:cNvCxnSpPr>
          <p:nvPr/>
        </p:nvCxnSpPr>
        <p:spPr>
          <a:xfrm flipH="1">
            <a:off x="3148734" y="718151"/>
            <a:ext cx="4188404" cy="581270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7596336" y="1469811"/>
                <a:ext cx="864467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𝐺</m:t>
                              </m:r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1469811"/>
                <a:ext cx="864467" cy="312073"/>
              </a:xfrm>
              <a:prstGeom prst="rect">
                <a:avLst/>
              </a:prstGeom>
              <a:blipFill rotWithShape="1">
                <a:blip r:embed="rId7"/>
                <a:stretch>
                  <a:fillRect t="-72549" r="-2816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/>
              <p:cNvSpPr txBox="1"/>
              <p:nvPr/>
            </p:nvSpPr>
            <p:spPr>
              <a:xfrm>
                <a:off x="8023659" y="2912516"/>
                <a:ext cx="871842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fr-FR" sz="1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59" y="2912516"/>
                <a:ext cx="871842" cy="312073"/>
              </a:xfrm>
              <a:prstGeom prst="rect">
                <a:avLst/>
              </a:prstGeom>
              <a:blipFill rotWithShape="1">
                <a:blip r:embed="rId8"/>
                <a:stretch>
                  <a:fillRect t="-72549" r="-28671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103"/>
          <p:cNvCxnSpPr/>
          <p:nvPr/>
        </p:nvCxnSpPr>
        <p:spPr>
          <a:xfrm>
            <a:off x="6793052" y="699039"/>
            <a:ext cx="1452883" cy="0"/>
          </a:xfrm>
          <a:prstGeom prst="line">
            <a:avLst/>
          </a:pr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rot="5400000" flipV="1">
            <a:off x="6929309" y="3005367"/>
            <a:ext cx="880926" cy="0"/>
          </a:xfrm>
          <a:prstGeom prst="line">
            <a:avLst/>
          </a:prstGeom>
          <a:ln w="952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rc 115"/>
          <p:cNvSpPr/>
          <p:nvPr/>
        </p:nvSpPr>
        <p:spPr>
          <a:xfrm flipH="1">
            <a:off x="-1766519" y="1643050"/>
            <a:ext cx="9790178" cy="9790178"/>
          </a:xfrm>
          <a:prstGeom prst="arc">
            <a:avLst>
              <a:gd name="adj1" fmla="val 12246737"/>
              <a:gd name="adj2" fmla="val 16193202"/>
            </a:avLst>
          </a:prstGeom>
          <a:ln w="9525">
            <a:solidFill>
              <a:srgbClr val="7030A0"/>
            </a:solidFill>
            <a:prstDash val="lgDashDot"/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 rot="2700000" flipH="1">
            <a:off x="6504258" y="3723803"/>
            <a:ext cx="1440000" cy="1"/>
          </a:xfrm>
          <a:prstGeom prst="line">
            <a:avLst/>
          </a:prstGeom>
          <a:ln w="12700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rot="10800000" flipV="1">
            <a:off x="3071802" y="3500438"/>
            <a:ext cx="6143668" cy="307183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rot="16200000" flipV="1">
            <a:off x="7350746" y="2579083"/>
            <a:ext cx="1229119" cy="1214446"/>
          </a:xfrm>
          <a:prstGeom prst="line">
            <a:avLst/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rot="2160000" flipH="1">
            <a:off x="5863252" y="2994950"/>
            <a:ext cx="1440000" cy="1"/>
          </a:xfrm>
          <a:prstGeom prst="line">
            <a:avLst/>
          </a:prstGeom>
          <a:ln w="12700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214942" y="2000240"/>
            <a:ext cx="1646228" cy="118620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V="1">
            <a:off x="3130540" y="1828365"/>
            <a:ext cx="6013460" cy="4724857"/>
          </a:xfrm>
          <a:prstGeom prst="line">
            <a:avLst/>
          </a:prstGeom>
          <a:ln w="12700">
            <a:solidFill>
              <a:srgbClr val="7030A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rot="10800000">
            <a:off x="7358084" y="714358"/>
            <a:ext cx="1643073" cy="1214444"/>
          </a:xfrm>
          <a:prstGeom prst="line">
            <a:avLst/>
          </a:prstGeom>
          <a:ln w="12700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rot="5400000">
            <a:off x="974592" y="2617672"/>
            <a:ext cx="6123251" cy="178594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rot="10800000" flipV="1">
            <a:off x="3143240" y="2428867"/>
            <a:ext cx="1214446" cy="1"/>
          </a:xfrm>
          <a:prstGeom prst="line">
            <a:avLst/>
          </a:prstGeom>
          <a:ln w="12700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rot="10800000" flipV="1">
            <a:off x="3143240" y="2714619"/>
            <a:ext cx="1143008" cy="1"/>
          </a:xfrm>
          <a:prstGeom prst="line">
            <a:avLst/>
          </a:prstGeom>
          <a:ln w="12700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rot="10800000" flipV="1">
            <a:off x="3138733" y="2500305"/>
            <a:ext cx="1188000" cy="0"/>
          </a:xfrm>
          <a:prstGeom prst="line">
            <a:avLst/>
          </a:prstGeom>
          <a:ln w="12700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rot="10800000" flipV="1">
            <a:off x="3143772" y="2643180"/>
            <a:ext cx="1152000" cy="1"/>
          </a:xfrm>
          <a:prstGeom prst="line">
            <a:avLst/>
          </a:prstGeom>
          <a:ln w="12700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rot="10800000">
            <a:off x="3143240" y="714356"/>
            <a:ext cx="1725752" cy="1588"/>
          </a:xfrm>
          <a:prstGeom prst="line">
            <a:avLst/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10800000" flipV="1">
            <a:off x="3143240" y="2571742"/>
            <a:ext cx="1157294" cy="2"/>
          </a:xfrm>
          <a:prstGeom prst="line">
            <a:avLst/>
          </a:prstGeom>
          <a:ln w="12700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80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691680" y="2708920"/>
            <a:ext cx="2880320" cy="28803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771800" y="2420888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775901" y="548680"/>
            <a:ext cx="720080" cy="28803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16" idx="2"/>
            <a:endCxn id="9" idx="0"/>
          </p:cNvCxnSpPr>
          <p:nvPr/>
        </p:nvCxnSpPr>
        <p:spPr>
          <a:xfrm flipH="1">
            <a:off x="3131840" y="836712"/>
            <a:ext cx="4101" cy="15841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 rot="2700000">
            <a:off x="5655738" y="548679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3131840" y="1620423"/>
            <a:ext cx="23114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5783234" y="464501"/>
            <a:ext cx="108000" cy="108000"/>
            <a:chOff x="6309192" y="3583554"/>
            <a:chExt cx="108000" cy="108000"/>
          </a:xfrm>
        </p:grpSpPr>
        <p:sp>
          <p:nvSpPr>
            <p:cNvPr id="23" name="Ellipse 22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rc 23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7194086"/>
                <a:gd name="adj2" fmla="val 6144759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Ellipse 26"/>
          <p:cNvSpPr/>
          <p:nvPr/>
        </p:nvSpPr>
        <p:spPr>
          <a:xfrm flipH="1" flipV="1">
            <a:off x="5587363" y="1548423"/>
            <a:ext cx="144000" cy="144000"/>
          </a:xfrm>
          <a:prstGeom prst="ellipse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5739004" y="1556792"/>
            <a:ext cx="0" cy="432048"/>
          </a:xfrm>
          <a:prstGeom prst="line">
            <a:avLst/>
          </a:prstGeom>
          <a:ln w="63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 flipH="1" flipV="1">
            <a:off x="5710668" y="1702379"/>
            <a:ext cx="92704" cy="214453"/>
            <a:chOff x="5616116" y="1811310"/>
            <a:chExt cx="108012" cy="243246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5724128" y="1833685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5652120" y="1872454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5652120" y="1811310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20" y="1893960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5724128" y="1955512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5652120" y="1994281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652120" y="1933137"/>
              <a:ext cx="72008" cy="223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5652120" y="2015787"/>
              <a:ext cx="0" cy="3876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5616116" y="1811311"/>
              <a:ext cx="36004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Connecteur droit 62"/>
          <p:cNvCxnSpPr>
            <a:endCxn id="58" idx="0"/>
          </p:cNvCxnSpPr>
          <p:nvPr/>
        </p:nvCxnSpPr>
        <p:spPr>
          <a:xfrm>
            <a:off x="5803372" y="567215"/>
            <a:ext cx="0" cy="70156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/>
          <p:cNvGrpSpPr/>
          <p:nvPr/>
        </p:nvGrpSpPr>
        <p:grpSpPr>
          <a:xfrm>
            <a:off x="5965522" y="638695"/>
            <a:ext cx="108000" cy="108000"/>
            <a:chOff x="6309192" y="3583554"/>
            <a:chExt cx="108000" cy="108000"/>
          </a:xfrm>
        </p:grpSpPr>
        <p:sp>
          <p:nvSpPr>
            <p:cNvPr id="65" name="Ellipse 64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Arc 65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882201"/>
                <a:gd name="adj2" fmla="val 11674568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7" name="Connecteur droit 66"/>
          <p:cNvCxnSpPr>
            <a:stCxn id="23" idx="1"/>
            <a:endCxn id="65" idx="5"/>
          </p:cNvCxnSpPr>
          <p:nvPr/>
        </p:nvCxnSpPr>
        <p:spPr>
          <a:xfrm>
            <a:off x="5862690" y="543957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443332" y="1376776"/>
            <a:ext cx="3060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98" idx="2"/>
          </p:cNvCxnSpPr>
          <p:nvPr/>
        </p:nvCxnSpPr>
        <p:spPr>
          <a:xfrm flipH="1">
            <a:off x="6018581" y="746695"/>
            <a:ext cx="0" cy="177700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5853215" y="1376776"/>
            <a:ext cx="16872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5443332" y="1376776"/>
            <a:ext cx="0" cy="2520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à coins arrondis 91"/>
          <p:cNvSpPr/>
          <p:nvPr/>
        </p:nvSpPr>
        <p:spPr>
          <a:xfrm rot="2700000">
            <a:off x="5655737" y="2420887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3" name="Groupe 92"/>
          <p:cNvGrpSpPr/>
          <p:nvPr/>
        </p:nvGrpSpPr>
        <p:grpSpPr>
          <a:xfrm>
            <a:off x="5790490" y="2348880"/>
            <a:ext cx="108000" cy="108000"/>
            <a:chOff x="6309192" y="3583554"/>
            <a:chExt cx="108000" cy="108000"/>
          </a:xfrm>
        </p:grpSpPr>
        <p:sp>
          <p:nvSpPr>
            <p:cNvPr id="94" name="Ellipse 93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14606203"/>
                <a:gd name="adj2" fmla="val 344391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5972778" y="2523074"/>
            <a:ext cx="108000" cy="108000"/>
            <a:chOff x="6309192" y="3583554"/>
            <a:chExt cx="108000" cy="108000"/>
          </a:xfrm>
        </p:grpSpPr>
        <p:sp>
          <p:nvSpPr>
            <p:cNvPr id="97" name="Ellipse 96"/>
            <p:cNvSpPr/>
            <p:nvPr/>
          </p:nvSpPr>
          <p:spPr>
            <a:xfrm flipH="1" flipV="1">
              <a:off x="6327192" y="3601554"/>
              <a:ext cx="72000" cy="72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Arc 97"/>
            <p:cNvSpPr/>
            <p:nvPr/>
          </p:nvSpPr>
          <p:spPr>
            <a:xfrm flipH="1">
              <a:off x="6309192" y="3583554"/>
              <a:ext cx="108000" cy="108000"/>
            </a:xfrm>
            <a:prstGeom prst="arc">
              <a:avLst>
                <a:gd name="adj1" fmla="val 6457615"/>
                <a:gd name="adj2" fmla="val 16723840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Connecteur droit 98"/>
          <p:cNvCxnSpPr>
            <a:stCxn id="94" idx="1"/>
            <a:endCxn id="97" idx="5"/>
          </p:cNvCxnSpPr>
          <p:nvPr/>
        </p:nvCxnSpPr>
        <p:spPr>
          <a:xfrm>
            <a:off x="5869946" y="2428336"/>
            <a:ext cx="131376" cy="133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58" idx="2"/>
          </p:cNvCxnSpPr>
          <p:nvPr/>
        </p:nvCxnSpPr>
        <p:spPr>
          <a:xfrm>
            <a:off x="5803372" y="1484776"/>
            <a:ext cx="0" cy="87839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749372" y="1268776"/>
            <a:ext cx="108000" cy="21600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43808" y="55450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dirty="0"/>
          </a:p>
        </p:txBody>
      </p:sp>
      <p:grpSp>
        <p:nvGrpSpPr>
          <p:cNvPr id="8" name="Groupe 7"/>
          <p:cNvGrpSpPr/>
          <p:nvPr/>
        </p:nvGrpSpPr>
        <p:grpSpPr>
          <a:xfrm>
            <a:off x="3086437" y="638695"/>
            <a:ext cx="99008" cy="99008"/>
            <a:chOff x="3086437" y="638695"/>
            <a:chExt cx="99008" cy="99008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3086437" y="2527570"/>
            <a:ext cx="99008" cy="99008"/>
            <a:chOff x="3086437" y="638695"/>
            <a:chExt cx="99008" cy="99008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>
              <a:off x="3135941" y="638695"/>
              <a:ext cx="0" cy="99008"/>
            </a:xfrm>
            <a:prstGeom prst="line">
              <a:avLst/>
            </a:prstGeom>
            <a:ln w="635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2861395" y="24307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B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155979" y="136719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dirty="0"/>
          </a:p>
        </p:txBody>
      </p:sp>
      <p:sp>
        <p:nvSpPr>
          <p:cNvPr id="57" name="ZoneTexte 56"/>
          <p:cNvSpPr txBox="1"/>
          <p:nvPr/>
        </p:nvSpPr>
        <p:spPr>
          <a:xfrm>
            <a:off x="6012160" y="64711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D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5993108" y="2553222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E</a:t>
            </a:r>
            <a:endParaRPr lang="fr-FR" sz="11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090453" y="1897106"/>
            <a:ext cx="560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040092" y="1641804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V(C,1/0)</a:t>
            </a:r>
            <a:endParaRPr lang="fr-FR" sz="900" dirty="0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6062778" y="753874"/>
            <a:ext cx="429730" cy="430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497617" y="1136358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V(D,1/0)</a:t>
            </a:r>
            <a:endParaRPr lang="fr-FR" sz="900" dirty="0"/>
          </a:p>
        </p:txBody>
      </p:sp>
      <p:cxnSp>
        <p:nvCxnSpPr>
          <p:cNvPr id="68" name="Connecteur droit avec flèche 67"/>
          <p:cNvCxnSpPr/>
          <p:nvPr/>
        </p:nvCxnSpPr>
        <p:spPr>
          <a:xfrm>
            <a:off x="6062778" y="2618772"/>
            <a:ext cx="429730" cy="430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6485364" y="2833980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V(E,1/0)</a:t>
            </a:r>
            <a:endParaRPr lang="fr-FR" sz="900" dirty="0"/>
          </a:p>
        </p:txBody>
      </p:sp>
      <p:cxnSp>
        <p:nvCxnSpPr>
          <p:cNvPr id="71" name="Connecteur droit avec flèche 70"/>
          <p:cNvCxnSpPr/>
          <p:nvPr/>
        </p:nvCxnSpPr>
        <p:spPr>
          <a:xfrm rot="16200000">
            <a:off x="6055866" y="2215522"/>
            <a:ext cx="429730" cy="4304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25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000232" y="2000240"/>
            <a:ext cx="121444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 flipH="1" flipV="1">
            <a:off x="1286646" y="2713826"/>
            <a:ext cx="1427966" cy="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14612" y="1928802"/>
            <a:ext cx="288000" cy="142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rot="5400000">
            <a:off x="2571736" y="2000240"/>
            <a:ext cx="14287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3001158" y="1999446"/>
            <a:ext cx="14287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14414" y="3429000"/>
            <a:ext cx="785818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00166" y="3357562"/>
            <a:ext cx="288000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rot="5400000">
            <a:off x="1357290" y="3429000"/>
            <a:ext cx="14287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5400000">
            <a:off x="1786712" y="3428206"/>
            <a:ext cx="14287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5400000">
            <a:off x="2715406" y="2214554"/>
            <a:ext cx="284958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2715406" y="1785132"/>
            <a:ext cx="284958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714612" y="1643050"/>
            <a:ext cx="28575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714612" y="2357430"/>
            <a:ext cx="28575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2715406" y="1499380"/>
            <a:ext cx="284958" cy="7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857488" y="1357298"/>
            <a:ext cx="642942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>
            <a:off x="1428728" y="3429000"/>
            <a:ext cx="4143404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714612" y="5214950"/>
            <a:ext cx="285752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2715406" y="5357032"/>
            <a:ext cx="284958" cy="7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857488" y="5500702"/>
            <a:ext cx="642942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1785918" y="3429000"/>
            <a:ext cx="2143140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714612" y="4500570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357422" y="3429000"/>
            <a:ext cx="500066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 flipH="1" flipV="1">
            <a:off x="714348" y="3714752"/>
            <a:ext cx="57150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14282" y="3429000"/>
            <a:ext cx="785818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0034" y="3357562"/>
            <a:ext cx="288000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/>
          <p:nvPr/>
        </p:nvCxnSpPr>
        <p:spPr>
          <a:xfrm rot="5400000">
            <a:off x="357158" y="3429000"/>
            <a:ext cx="142876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>
            <a:off x="786580" y="3428206"/>
            <a:ext cx="142876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000100" y="4000504"/>
            <a:ext cx="135732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5400000">
            <a:off x="2071670" y="3714752"/>
            <a:ext cx="57150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500430" y="3429000"/>
            <a:ext cx="142876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29124" y="3357562"/>
            <a:ext cx="288000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69"/>
          <p:cNvCxnSpPr/>
          <p:nvPr/>
        </p:nvCxnSpPr>
        <p:spPr>
          <a:xfrm rot="5400000">
            <a:off x="4286248" y="3429000"/>
            <a:ext cx="142876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rot="5400000">
            <a:off x="4715670" y="3428206"/>
            <a:ext cx="142876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>
            <a:off x="4465637" y="3607595"/>
            <a:ext cx="21352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rot="5400000">
            <a:off x="536547" y="3606801"/>
            <a:ext cx="21352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rot="5400000">
            <a:off x="1536679" y="3606801"/>
            <a:ext cx="21352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8436" y="3705825"/>
            <a:ext cx="288948" cy="83215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 flipH="1">
            <a:off x="500034" y="3702774"/>
            <a:ext cx="287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491255" y="3719445"/>
            <a:ext cx="288948" cy="83215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 flipH="1">
            <a:off x="1492853" y="3716394"/>
            <a:ext cx="287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27526" y="3719445"/>
            <a:ext cx="288948" cy="83215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/>
          <p:cNvCxnSpPr/>
          <p:nvPr/>
        </p:nvCxnSpPr>
        <p:spPr>
          <a:xfrm flipH="1">
            <a:off x="4429124" y="3716394"/>
            <a:ext cx="287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2560050" y="315358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050" y="315358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3000364" y="2220518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64" y="2220518"/>
                <a:ext cx="28251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037702" y="1495394"/>
                <a:ext cx="282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702" y="1495394"/>
                <a:ext cx="282257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2627784" y="1700808"/>
                <a:ext cx="31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00808"/>
                <a:ext cx="31989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/>
          <p:cNvSpPr txBox="1"/>
          <p:nvPr/>
        </p:nvSpPr>
        <p:spPr>
          <a:xfrm>
            <a:off x="3609557" y="31612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Couronne</a:t>
            </a:r>
            <a:endParaRPr lang="fr-FR" sz="1100" dirty="0"/>
          </a:p>
        </p:txBody>
      </p:sp>
      <p:sp>
        <p:nvSpPr>
          <p:cNvPr id="65" name="ZoneTexte 64"/>
          <p:cNvSpPr txBox="1"/>
          <p:nvPr/>
        </p:nvSpPr>
        <p:spPr>
          <a:xfrm rot="16200000">
            <a:off x="1346278" y="2436981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Porte - satellite</a:t>
            </a:r>
            <a:endParaRPr lang="fr-FR" sz="11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304299" y="400551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Planétaire</a:t>
            </a:r>
            <a:endParaRPr lang="fr-FR" sz="1100" dirty="0"/>
          </a:p>
        </p:txBody>
      </p:sp>
      <p:sp>
        <p:nvSpPr>
          <p:cNvPr id="72" name="ZoneTexte 71"/>
          <p:cNvSpPr txBox="1"/>
          <p:nvPr/>
        </p:nvSpPr>
        <p:spPr>
          <a:xfrm>
            <a:off x="1943714" y="14953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Satellite</a:t>
            </a:r>
            <a:endParaRPr lang="fr-FR" sz="1100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929190" y="3429000"/>
            <a:ext cx="714380" cy="31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5286380" y="3145894"/>
                <a:ext cx="377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80" y="3145894"/>
                <a:ext cx="37760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/>
          <p:cNvCxnSpPr/>
          <p:nvPr/>
        </p:nvCxnSpPr>
        <p:spPr>
          <a:xfrm rot="16200000">
            <a:off x="4572157" y="3066361"/>
            <a:ext cx="714380" cy="31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4929502" y="2600445"/>
                <a:ext cx="38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02" y="2600445"/>
                <a:ext cx="38792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74316" y="3781103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16" y="3781103"/>
                <a:ext cx="304892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1484082" y="372429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82" y="3724299"/>
                <a:ext cx="30489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4427500" y="3800073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00" y="3800073"/>
                <a:ext cx="304892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/>
          <p:cNvGrpSpPr/>
          <p:nvPr/>
        </p:nvGrpSpPr>
        <p:grpSpPr>
          <a:xfrm>
            <a:off x="3851920" y="4144968"/>
            <a:ext cx="720477" cy="714380"/>
            <a:chOff x="3851920" y="4144968"/>
            <a:chExt cx="720477" cy="714380"/>
          </a:xfrm>
        </p:grpSpPr>
        <p:cxnSp>
          <p:nvCxnSpPr>
            <p:cNvPr id="84" name="Connecteur droit 83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e 85"/>
          <p:cNvGrpSpPr/>
          <p:nvPr/>
        </p:nvGrpSpPr>
        <p:grpSpPr>
          <a:xfrm rot="20700000">
            <a:off x="3749104" y="4070056"/>
            <a:ext cx="720477" cy="714380"/>
            <a:chOff x="3851920" y="4144968"/>
            <a:chExt cx="720477" cy="71438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 88"/>
          <p:cNvGrpSpPr/>
          <p:nvPr/>
        </p:nvGrpSpPr>
        <p:grpSpPr>
          <a:xfrm>
            <a:off x="4943507" y="4136315"/>
            <a:ext cx="720477" cy="714380"/>
            <a:chOff x="3851920" y="4144968"/>
            <a:chExt cx="720477" cy="714380"/>
          </a:xfrm>
        </p:grpSpPr>
        <p:cxnSp>
          <p:nvCxnSpPr>
            <p:cNvPr id="90" name="Connecteur droit 89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/>
          <p:cNvGrpSpPr/>
          <p:nvPr/>
        </p:nvGrpSpPr>
        <p:grpSpPr>
          <a:xfrm rot="20700000">
            <a:off x="4840691" y="4061403"/>
            <a:ext cx="720477" cy="714380"/>
            <a:chOff x="3851920" y="4144968"/>
            <a:chExt cx="720477" cy="714380"/>
          </a:xfrm>
        </p:grpSpPr>
        <p:cxnSp>
          <p:nvCxnSpPr>
            <p:cNvPr id="93" name="Connecteur droit 92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e 94"/>
          <p:cNvGrpSpPr/>
          <p:nvPr/>
        </p:nvGrpSpPr>
        <p:grpSpPr>
          <a:xfrm>
            <a:off x="6027629" y="4147051"/>
            <a:ext cx="720477" cy="714380"/>
            <a:chOff x="3851920" y="4144968"/>
            <a:chExt cx="720477" cy="714380"/>
          </a:xfrm>
        </p:grpSpPr>
        <p:cxnSp>
          <p:nvCxnSpPr>
            <p:cNvPr id="96" name="Connecteur droit 95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e 97"/>
          <p:cNvGrpSpPr/>
          <p:nvPr/>
        </p:nvGrpSpPr>
        <p:grpSpPr>
          <a:xfrm rot="20700000">
            <a:off x="5924813" y="4072139"/>
            <a:ext cx="720477" cy="714380"/>
            <a:chOff x="3851920" y="4144968"/>
            <a:chExt cx="720477" cy="714380"/>
          </a:xfrm>
        </p:grpSpPr>
        <p:cxnSp>
          <p:nvCxnSpPr>
            <p:cNvPr id="99" name="Connecteur droit 98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3668931" y="4867584"/>
                <a:ext cx="7296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31" y="4867584"/>
                <a:ext cx="72968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465189" y="4697349"/>
                <a:ext cx="38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89" y="4697349"/>
                <a:ext cx="38792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16767" y="400855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767" y="400855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303526" y="4393075"/>
                <a:ext cx="3813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26" y="4393075"/>
                <a:ext cx="381386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463110" y="3924775"/>
                <a:ext cx="3829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10" y="3924775"/>
                <a:ext cx="38298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666724" y="4880193"/>
                <a:ext cx="1129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24" y="4880193"/>
                <a:ext cx="112941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574079" y="4709958"/>
                <a:ext cx="4434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79" y="4709958"/>
                <a:ext cx="443455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4925657" y="4021159"/>
                <a:ext cx="445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57" y="4021159"/>
                <a:ext cx="44505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5412416" y="4405684"/>
                <a:ext cx="366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16" y="4405684"/>
                <a:ext cx="366959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4572000" y="3937384"/>
                <a:ext cx="3685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37384"/>
                <a:ext cx="368562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886711" y="4892802"/>
                <a:ext cx="7917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11" y="4892802"/>
                <a:ext cx="79175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6682969" y="4722567"/>
                <a:ext cx="38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69" y="4722567"/>
                <a:ext cx="387927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/>
              <p:cNvSpPr txBox="1"/>
              <p:nvPr/>
            </p:nvSpPr>
            <p:spPr>
              <a:xfrm>
                <a:off x="6034547" y="403376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547" y="4033768"/>
                <a:ext cx="389530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6521306" y="4418293"/>
                <a:ext cx="4434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06" y="4418293"/>
                <a:ext cx="443455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5680890" y="3949993"/>
                <a:ext cx="445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890" y="3949993"/>
                <a:ext cx="445058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/>
              <p:cNvSpPr txBox="1"/>
              <p:nvPr/>
            </p:nvSpPr>
            <p:spPr>
              <a:xfrm>
                <a:off x="4404641" y="5228127"/>
                <a:ext cx="1643975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) 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𝜔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  <m:r>
                        <a:rPr lang="fr-FR" sz="1200" b="0" i="1" smtClean="0">
                          <a:latin typeface="Cambria Math"/>
                        </a:rPr>
                        <m:t>/0)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41" y="5228127"/>
                <a:ext cx="1643975" cy="310726"/>
              </a:xfrm>
              <a:prstGeom prst="rect">
                <a:avLst/>
              </a:prstGeom>
              <a:blipFill rotWithShape="1">
                <a:blip r:embed="rId25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/>
              <p:cNvSpPr txBox="1"/>
              <p:nvPr/>
            </p:nvSpPr>
            <p:spPr>
              <a:xfrm>
                <a:off x="4344175" y="5537371"/>
                <a:ext cx="1764907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) 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𝜔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/</m:t>
                      </m:r>
                      <m:r>
                        <a:rPr lang="fr-FR" sz="1200" b="0" i="1" smtClean="0">
                          <a:latin typeface="Cambria Math"/>
                        </a:rPr>
                        <m:t>𝑃𝑆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175" y="5537371"/>
                <a:ext cx="1764907" cy="310726"/>
              </a:xfrm>
              <a:prstGeom prst="rect">
                <a:avLst/>
              </a:prstGeom>
              <a:blipFill rotWithShape="1">
                <a:blip r:embed="rId26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4343983" y="5846616"/>
                <a:ext cx="1765291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) 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𝜔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𝑃𝑆</m:t>
                      </m:r>
                      <m:r>
                        <a:rPr lang="fr-FR" sz="1200" b="0" i="1" smtClean="0">
                          <a:latin typeface="Cambria Math"/>
                        </a:rPr>
                        <m:t>/0)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83" y="5846616"/>
                <a:ext cx="1765291" cy="310726"/>
              </a:xfrm>
              <a:prstGeom prst="rect">
                <a:avLst/>
              </a:prstGeom>
              <a:blipFill rotWithShape="1">
                <a:blip r:embed="rId27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487459" y="4607309"/>
                <a:ext cx="987514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𝑂𝐼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59" y="4607309"/>
                <a:ext cx="987514" cy="30059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472359" y="4875946"/>
                <a:ext cx="1017715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𝑂𝐽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59" y="4875946"/>
                <a:ext cx="1017715" cy="30059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419748" y="5144582"/>
                <a:ext cx="112293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𝐼𝐽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2⋅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8" y="5144582"/>
                <a:ext cx="1122936" cy="29944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e 121"/>
          <p:cNvGrpSpPr/>
          <p:nvPr/>
        </p:nvGrpSpPr>
        <p:grpSpPr>
          <a:xfrm>
            <a:off x="7222995" y="4153204"/>
            <a:ext cx="720477" cy="714380"/>
            <a:chOff x="3851920" y="4144968"/>
            <a:chExt cx="720477" cy="714380"/>
          </a:xfrm>
        </p:grpSpPr>
        <p:cxnSp>
          <p:nvCxnSpPr>
            <p:cNvPr id="123" name="Connecteur droit 122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e 124"/>
          <p:cNvGrpSpPr/>
          <p:nvPr/>
        </p:nvGrpSpPr>
        <p:grpSpPr>
          <a:xfrm rot="20700000">
            <a:off x="7120179" y="4078292"/>
            <a:ext cx="720477" cy="714380"/>
            <a:chOff x="3851920" y="4144968"/>
            <a:chExt cx="720477" cy="714380"/>
          </a:xfrm>
        </p:grpSpPr>
        <p:cxnSp>
          <p:nvCxnSpPr>
            <p:cNvPr id="126" name="Connecteur droit 125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/>
              <p:cNvSpPr txBox="1"/>
              <p:nvPr/>
            </p:nvSpPr>
            <p:spPr>
              <a:xfrm>
                <a:off x="7082077" y="4898955"/>
                <a:ext cx="7271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8" name="ZoneText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077" y="4898955"/>
                <a:ext cx="727187" cy="2769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/>
              <p:cNvSpPr txBox="1"/>
              <p:nvPr/>
            </p:nvSpPr>
            <p:spPr>
              <a:xfrm>
                <a:off x="7878335" y="4728720"/>
                <a:ext cx="38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35" y="4728720"/>
                <a:ext cx="387927" cy="27699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/>
              <p:cNvSpPr txBox="1"/>
              <p:nvPr/>
            </p:nvSpPr>
            <p:spPr>
              <a:xfrm>
                <a:off x="7229913" y="4039921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13" y="4039921"/>
                <a:ext cx="389530" cy="276999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/>
              <p:cNvSpPr txBox="1"/>
              <p:nvPr/>
            </p:nvSpPr>
            <p:spPr>
              <a:xfrm>
                <a:off x="7716672" y="4424446"/>
                <a:ext cx="3788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672" y="4424446"/>
                <a:ext cx="378886" cy="27699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/>
              <p:cNvSpPr txBox="1"/>
              <p:nvPr/>
            </p:nvSpPr>
            <p:spPr>
              <a:xfrm>
                <a:off x="6876256" y="3956146"/>
                <a:ext cx="3804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956146"/>
                <a:ext cx="380489" cy="27699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4427500" y="6104138"/>
                <a:ext cx="1599604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) 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𝜔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/0)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00" y="6104138"/>
                <a:ext cx="1599604" cy="310726"/>
              </a:xfrm>
              <a:prstGeom prst="rect">
                <a:avLst/>
              </a:prstGeom>
              <a:blipFill rotWithShape="1">
                <a:blip r:embed="rId36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851920" y="4144968"/>
            <a:ext cx="720477" cy="714380"/>
            <a:chOff x="3851920" y="4144968"/>
            <a:chExt cx="720477" cy="714380"/>
          </a:xfrm>
        </p:grpSpPr>
        <p:cxnSp>
          <p:nvCxnSpPr>
            <p:cNvPr id="84" name="Connecteur droit 83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e 85"/>
          <p:cNvGrpSpPr/>
          <p:nvPr/>
        </p:nvGrpSpPr>
        <p:grpSpPr>
          <a:xfrm rot="20700000">
            <a:off x="3749104" y="4070056"/>
            <a:ext cx="720477" cy="714380"/>
            <a:chOff x="3851920" y="4144968"/>
            <a:chExt cx="720477" cy="71438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 88"/>
          <p:cNvGrpSpPr/>
          <p:nvPr/>
        </p:nvGrpSpPr>
        <p:grpSpPr>
          <a:xfrm>
            <a:off x="4943507" y="4136315"/>
            <a:ext cx="720477" cy="714380"/>
            <a:chOff x="3851920" y="4144968"/>
            <a:chExt cx="720477" cy="714380"/>
          </a:xfrm>
        </p:grpSpPr>
        <p:cxnSp>
          <p:nvCxnSpPr>
            <p:cNvPr id="90" name="Connecteur droit 89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rgbClr val="FFC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rgbClr val="FFC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/>
          <p:cNvGrpSpPr/>
          <p:nvPr/>
        </p:nvGrpSpPr>
        <p:grpSpPr>
          <a:xfrm rot="20700000">
            <a:off x="4840691" y="4061403"/>
            <a:ext cx="720477" cy="714380"/>
            <a:chOff x="3851920" y="4144968"/>
            <a:chExt cx="720477" cy="714380"/>
          </a:xfrm>
        </p:grpSpPr>
        <p:cxnSp>
          <p:nvCxnSpPr>
            <p:cNvPr id="93" name="Connecteur droit 92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e 94"/>
          <p:cNvGrpSpPr/>
          <p:nvPr/>
        </p:nvGrpSpPr>
        <p:grpSpPr>
          <a:xfrm>
            <a:off x="6027629" y="4147051"/>
            <a:ext cx="720477" cy="714380"/>
            <a:chOff x="3851920" y="4144968"/>
            <a:chExt cx="720477" cy="714380"/>
          </a:xfrm>
        </p:grpSpPr>
        <p:cxnSp>
          <p:nvCxnSpPr>
            <p:cNvPr id="96" name="Connecteur droit 95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e 97"/>
          <p:cNvGrpSpPr/>
          <p:nvPr/>
        </p:nvGrpSpPr>
        <p:grpSpPr>
          <a:xfrm rot="20700000">
            <a:off x="5924813" y="4072139"/>
            <a:ext cx="720477" cy="714380"/>
            <a:chOff x="3851920" y="4144968"/>
            <a:chExt cx="720477" cy="714380"/>
          </a:xfrm>
        </p:grpSpPr>
        <p:cxnSp>
          <p:nvCxnSpPr>
            <p:cNvPr id="99" name="Connecteur droit 98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3668931" y="4867584"/>
                <a:ext cx="7675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31" y="4867584"/>
                <a:ext cx="76758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465189" y="4697349"/>
                <a:ext cx="4380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89" y="4697349"/>
                <a:ext cx="43806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16767" y="4008550"/>
                <a:ext cx="439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767" y="4008550"/>
                <a:ext cx="439672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303526" y="4393075"/>
                <a:ext cx="3691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26" y="4393075"/>
                <a:ext cx="36914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463110" y="3924775"/>
                <a:ext cx="3707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10" y="3924775"/>
                <a:ext cx="37074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777821" y="4880193"/>
                <a:ext cx="427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21" y="4880193"/>
                <a:ext cx="42774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557792" y="4699705"/>
                <a:ext cx="4344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92" y="4699705"/>
                <a:ext cx="43447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4549754" y="3924774"/>
                <a:ext cx="436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754" y="3924774"/>
                <a:ext cx="43608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5306794" y="4417897"/>
                <a:ext cx="4344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94" y="4417897"/>
                <a:ext cx="43447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4914163" y="3939939"/>
                <a:ext cx="4360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163" y="3939939"/>
                <a:ext cx="43608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886711" y="4892802"/>
                <a:ext cx="427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11" y="4892802"/>
                <a:ext cx="42774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6682969" y="4722567"/>
                <a:ext cx="4380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69" y="4722567"/>
                <a:ext cx="43806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/>
              <p:cNvSpPr txBox="1"/>
              <p:nvPr/>
            </p:nvSpPr>
            <p:spPr>
              <a:xfrm>
                <a:off x="6034547" y="4033768"/>
                <a:ext cx="439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547" y="4033768"/>
                <a:ext cx="43967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6521306" y="4418293"/>
                <a:ext cx="4344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06" y="4418293"/>
                <a:ext cx="434478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5680890" y="3949993"/>
                <a:ext cx="4360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890" y="3949993"/>
                <a:ext cx="436081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/>
              <p:cNvSpPr txBox="1"/>
              <p:nvPr/>
            </p:nvSpPr>
            <p:spPr>
              <a:xfrm>
                <a:off x="4404641" y="5228127"/>
                <a:ext cx="1643975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) 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𝜔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  <m:r>
                        <a:rPr lang="fr-FR" sz="1200" b="0" i="1" smtClean="0">
                          <a:latin typeface="Cambria Math"/>
                        </a:rPr>
                        <m:t>/0)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41" y="5228127"/>
                <a:ext cx="1643975" cy="310726"/>
              </a:xfrm>
              <a:prstGeom prst="rect">
                <a:avLst/>
              </a:prstGeom>
              <a:blipFill rotWithShape="1">
                <a:blip r:embed="rId17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/>
              <p:cNvSpPr txBox="1"/>
              <p:nvPr/>
            </p:nvSpPr>
            <p:spPr>
              <a:xfrm>
                <a:off x="4344175" y="5537371"/>
                <a:ext cx="1764907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) 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𝜔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r>
                        <a:rPr lang="fr-FR" sz="1200" b="0" i="1" smtClean="0">
                          <a:latin typeface="Cambria Math"/>
                        </a:rPr>
                        <m:t>/</m:t>
                      </m:r>
                      <m:r>
                        <a:rPr lang="fr-FR" sz="1200" b="0" i="1" smtClean="0">
                          <a:latin typeface="Cambria Math"/>
                        </a:rPr>
                        <m:t>𝑃𝑆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175" y="5537371"/>
                <a:ext cx="1764907" cy="310726"/>
              </a:xfrm>
              <a:prstGeom prst="rect">
                <a:avLst/>
              </a:prstGeom>
              <a:blipFill rotWithShape="1">
                <a:blip r:embed="rId18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4343983" y="5846616"/>
                <a:ext cx="1765291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) 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𝜔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𝑃𝑆</m:t>
                      </m:r>
                      <m:r>
                        <a:rPr lang="fr-FR" sz="1200" b="0" i="1" smtClean="0">
                          <a:latin typeface="Cambria Math"/>
                        </a:rPr>
                        <m:t>/0)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83" y="5846616"/>
                <a:ext cx="1765291" cy="310726"/>
              </a:xfrm>
              <a:prstGeom prst="rect">
                <a:avLst/>
              </a:prstGeom>
              <a:blipFill rotWithShape="1">
                <a:blip r:embed="rId19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487459" y="4607309"/>
                <a:ext cx="987514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𝑂𝐼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59" y="4607309"/>
                <a:ext cx="987514" cy="30059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472359" y="4875946"/>
                <a:ext cx="1017715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𝑂𝐽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59" y="4875946"/>
                <a:ext cx="1017715" cy="30059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419748" y="5144582"/>
                <a:ext cx="112293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𝐼𝐽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2⋅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𝑃𝑆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8" y="5144582"/>
                <a:ext cx="1122936" cy="29944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e 121"/>
          <p:cNvGrpSpPr/>
          <p:nvPr/>
        </p:nvGrpSpPr>
        <p:grpSpPr>
          <a:xfrm>
            <a:off x="7275269" y="4144967"/>
            <a:ext cx="720477" cy="714380"/>
            <a:chOff x="3851920" y="4144968"/>
            <a:chExt cx="720477" cy="714380"/>
          </a:xfrm>
        </p:grpSpPr>
        <p:cxnSp>
          <p:nvCxnSpPr>
            <p:cNvPr id="123" name="Connecteur droit 122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e 124"/>
          <p:cNvGrpSpPr/>
          <p:nvPr/>
        </p:nvGrpSpPr>
        <p:grpSpPr>
          <a:xfrm rot="20700000">
            <a:off x="7172453" y="4070055"/>
            <a:ext cx="720477" cy="714380"/>
            <a:chOff x="3851920" y="4144968"/>
            <a:chExt cx="720477" cy="714380"/>
          </a:xfrm>
        </p:grpSpPr>
        <p:cxnSp>
          <p:nvCxnSpPr>
            <p:cNvPr id="126" name="Connecteur droit 125"/>
            <p:cNvCxnSpPr/>
            <p:nvPr/>
          </p:nvCxnSpPr>
          <p:spPr>
            <a:xfrm>
              <a:off x="3858017" y="4859037"/>
              <a:ext cx="714380" cy="311"/>
            </a:xfrm>
            <a:prstGeom prst="line">
              <a:avLst/>
            </a:prstGeom>
            <a:ln w="19050">
              <a:solidFill>
                <a:srgbClr val="FFC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rot="16200000">
              <a:off x="3494886" y="4502002"/>
              <a:ext cx="714380" cy="311"/>
            </a:xfrm>
            <a:prstGeom prst="line">
              <a:avLst/>
            </a:prstGeom>
            <a:ln w="19050">
              <a:solidFill>
                <a:srgbClr val="FFC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/>
              <p:cNvSpPr txBox="1"/>
              <p:nvPr/>
            </p:nvSpPr>
            <p:spPr>
              <a:xfrm>
                <a:off x="7930609" y="4720483"/>
                <a:ext cx="4380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8" name="ZoneTexte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09" y="4720483"/>
                <a:ext cx="438069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/>
              <p:cNvSpPr txBox="1"/>
              <p:nvPr/>
            </p:nvSpPr>
            <p:spPr>
              <a:xfrm>
                <a:off x="7282187" y="4031684"/>
                <a:ext cx="439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187" y="4031684"/>
                <a:ext cx="439672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/>
              <p:cNvSpPr txBox="1"/>
              <p:nvPr/>
            </p:nvSpPr>
            <p:spPr>
              <a:xfrm>
                <a:off x="7061396" y="4946949"/>
                <a:ext cx="427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96" y="4946949"/>
                <a:ext cx="42774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/>
              <p:cNvSpPr txBox="1"/>
              <p:nvPr/>
            </p:nvSpPr>
            <p:spPr>
              <a:xfrm>
                <a:off x="7705974" y="4401728"/>
                <a:ext cx="4344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974" y="4401728"/>
                <a:ext cx="434478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/>
              <p:cNvSpPr txBox="1"/>
              <p:nvPr/>
            </p:nvSpPr>
            <p:spPr>
              <a:xfrm>
                <a:off x="6843311" y="3939939"/>
                <a:ext cx="4360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11" y="3939939"/>
                <a:ext cx="436081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35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2483768" y="1412776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33</a:t>
            </a:r>
            <a:endParaRPr lang="fr-FR" sz="1200" b="1" dirty="0">
              <a:solidFill>
                <a:schemeClr val="tx1"/>
              </a:solidFill>
            </a:endParaRPr>
          </a:p>
        </p:txBody>
      </p:sp>
      <p:grpSp>
        <p:nvGrpSpPr>
          <p:cNvPr id="188" name="Groupe 187"/>
          <p:cNvGrpSpPr/>
          <p:nvPr/>
        </p:nvGrpSpPr>
        <p:grpSpPr>
          <a:xfrm>
            <a:off x="2519772" y="1988840"/>
            <a:ext cx="288032" cy="144016"/>
            <a:chOff x="2051720" y="1484784"/>
            <a:chExt cx="288032" cy="144016"/>
          </a:xfrm>
        </p:grpSpPr>
        <p:sp>
          <p:nvSpPr>
            <p:cNvPr id="189" name="Rectangle 188"/>
            <p:cNvSpPr/>
            <p:nvPr/>
          </p:nvSpPr>
          <p:spPr>
            <a:xfrm>
              <a:off x="2051720" y="1484784"/>
              <a:ext cx="288032" cy="14401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5" name="Connecteur droit 194"/>
            <p:cNvCxnSpPr/>
            <p:nvPr/>
          </p:nvCxnSpPr>
          <p:spPr>
            <a:xfrm>
              <a:off x="2051720" y="1484784"/>
              <a:ext cx="2880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Connecteur droit 195"/>
          <p:cNvCxnSpPr>
            <a:endCxn id="189" idx="0"/>
          </p:cNvCxnSpPr>
          <p:nvPr/>
        </p:nvCxnSpPr>
        <p:spPr>
          <a:xfrm>
            <a:off x="2663788" y="1779971"/>
            <a:ext cx="0" cy="208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Ellipse 196"/>
          <p:cNvSpPr/>
          <p:nvPr/>
        </p:nvSpPr>
        <p:spPr>
          <a:xfrm>
            <a:off x="5388456" y="1412776"/>
            <a:ext cx="360040" cy="36004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11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198" name="Ellipse 197"/>
          <p:cNvSpPr/>
          <p:nvPr/>
        </p:nvSpPr>
        <p:spPr>
          <a:xfrm>
            <a:off x="4780054" y="2204864"/>
            <a:ext cx="360040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9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02" name="Ellipse 201"/>
          <p:cNvSpPr/>
          <p:nvPr/>
        </p:nvSpPr>
        <p:spPr>
          <a:xfrm>
            <a:off x="4780054" y="620688"/>
            <a:ext cx="360040" cy="360040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C000"/>
                </a:solidFill>
              </a:rPr>
              <a:t>13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204" name="Ellipse 203"/>
          <p:cNvSpPr/>
          <p:nvPr/>
        </p:nvSpPr>
        <p:spPr>
          <a:xfrm>
            <a:off x="4112505" y="1412776"/>
            <a:ext cx="360040" cy="36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10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8" name="Connecteur droit 7"/>
          <p:cNvCxnSpPr>
            <a:stCxn id="3" idx="7"/>
            <a:endCxn id="202" idx="2"/>
          </p:cNvCxnSpPr>
          <p:nvPr/>
        </p:nvCxnSpPr>
        <p:spPr>
          <a:xfrm flipV="1">
            <a:off x="2791081" y="800708"/>
            <a:ext cx="1988973" cy="664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stCxn id="204" idx="2"/>
            <a:endCxn id="3" idx="6"/>
          </p:cNvCxnSpPr>
          <p:nvPr/>
        </p:nvCxnSpPr>
        <p:spPr>
          <a:xfrm flipH="1">
            <a:off x="2843808" y="1592796"/>
            <a:ext cx="12686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>
            <a:stCxn id="204" idx="5"/>
            <a:endCxn id="198" idx="1"/>
          </p:cNvCxnSpPr>
          <p:nvPr/>
        </p:nvCxnSpPr>
        <p:spPr>
          <a:xfrm>
            <a:off x="4419818" y="1720089"/>
            <a:ext cx="412963" cy="5375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>
            <a:stCxn id="204" idx="6"/>
            <a:endCxn id="197" idx="2"/>
          </p:cNvCxnSpPr>
          <p:nvPr/>
        </p:nvCxnSpPr>
        <p:spPr>
          <a:xfrm>
            <a:off x="4472545" y="1592796"/>
            <a:ext cx="9159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stCxn id="204" idx="7"/>
            <a:endCxn id="202" idx="3"/>
          </p:cNvCxnSpPr>
          <p:nvPr/>
        </p:nvCxnSpPr>
        <p:spPr>
          <a:xfrm flipV="1">
            <a:off x="4419818" y="928001"/>
            <a:ext cx="412963" cy="5375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>
            <a:stCxn id="3" idx="5"/>
            <a:endCxn id="198" idx="2"/>
          </p:cNvCxnSpPr>
          <p:nvPr/>
        </p:nvCxnSpPr>
        <p:spPr>
          <a:xfrm>
            <a:off x="2791081" y="1720089"/>
            <a:ext cx="1988973" cy="664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stCxn id="202" idx="5"/>
            <a:endCxn id="197" idx="0"/>
          </p:cNvCxnSpPr>
          <p:nvPr/>
        </p:nvCxnSpPr>
        <p:spPr>
          <a:xfrm>
            <a:off x="5087367" y="928001"/>
            <a:ext cx="481109" cy="48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>
            <a:stCxn id="197" idx="3"/>
            <a:endCxn id="198" idx="7"/>
          </p:cNvCxnSpPr>
          <p:nvPr/>
        </p:nvCxnSpPr>
        <p:spPr>
          <a:xfrm flipH="1">
            <a:off x="5087367" y="1720089"/>
            <a:ext cx="353816" cy="537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ZoneTexte 237"/>
              <p:cNvSpPr txBox="1"/>
              <p:nvPr/>
            </p:nvSpPr>
            <p:spPr>
              <a:xfrm>
                <a:off x="3131840" y="2132856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38" name="ZoneTexte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132856"/>
                <a:ext cx="1080120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565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ZoneTexte 214"/>
              <p:cNvSpPr txBox="1"/>
              <p:nvPr/>
            </p:nvSpPr>
            <p:spPr>
              <a:xfrm>
                <a:off x="3131840" y="1315797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5" name="ZoneTexte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15797"/>
                <a:ext cx="1080120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565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ZoneTexte 261"/>
              <p:cNvSpPr txBox="1"/>
              <p:nvPr/>
            </p:nvSpPr>
            <p:spPr>
              <a:xfrm>
                <a:off x="3121925" y="78950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2" name="ZoneTexte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25" y="789501"/>
                <a:ext cx="108012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ZoneTexte 263"/>
              <p:cNvSpPr txBox="1"/>
              <p:nvPr/>
            </p:nvSpPr>
            <p:spPr>
              <a:xfrm>
                <a:off x="4420014" y="129752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RSG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/>
                      </a:rPr>
                      <m:t>𝐽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4" name="ZoneTexte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014" y="1297521"/>
                <a:ext cx="1080120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ZoneTexte 266"/>
              <p:cNvSpPr txBox="1"/>
              <p:nvPr/>
            </p:nvSpPr>
            <p:spPr>
              <a:xfrm>
                <a:off x="5263903" y="919753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Rotule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/>
                      </a:rPr>
                      <m:t>𝑃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7" name="ZoneTexte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903" y="919753"/>
                <a:ext cx="1080120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565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ZoneTexte 267"/>
              <p:cNvSpPr txBox="1"/>
              <p:nvPr/>
            </p:nvSpPr>
            <p:spPr>
              <a:xfrm>
                <a:off x="4930500" y="1913986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RSG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smtClean="0">
                        <a:latin typeface="Cambria Math"/>
                      </a:rPr>
                      <m:t>I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8" name="ZoneTexte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00" y="1913986"/>
                <a:ext cx="1080120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485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866</Words>
  <Application>Microsoft Office PowerPoint</Application>
  <PresentationFormat>Affichage à l'écran (4:3)</PresentationFormat>
  <Paragraphs>196</Paragraphs>
  <Slides>11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80</cp:revision>
  <dcterms:modified xsi:type="dcterms:W3CDTF">2013-02-09T16:13:46Z</dcterms:modified>
</cp:coreProperties>
</file>