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8907-15BD-4BE5-995A-7B44E77ECFA8}" type="datetimeFigureOut">
              <a:rPr lang="fr-FR" smtClean="0"/>
              <a:pPr/>
              <a:t>02/02/2013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790E-BAFC-4039-8A15-CD602E6C287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9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4971"/>
              </p:ext>
            </p:extLst>
          </p:nvPr>
        </p:nvGraphicFramePr>
        <p:xfrm>
          <a:off x="545950" y="4057640"/>
          <a:ext cx="59702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14"/>
                <a:gridCol w="3573272"/>
                <a:gridCol w="1841179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Fct</a:t>
                      </a:r>
                      <a:r>
                        <a:rPr lang="fr-FR" sz="1200" dirty="0" smtClean="0"/>
                        <a:t>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Transmettre la puissance motrice</a:t>
                      </a:r>
                      <a:r>
                        <a:rPr lang="fr-FR" sz="1200" baseline="0" dirty="0" smtClean="0"/>
                        <a:t> aux roues avant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Fréquence</a:t>
                      </a:r>
                      <a:r>
                        <a:rPr lang="fr-FR" sz="1200" baseline="0" dirty="0" smtClean="0"/>
                        <a:t>  de rotation</a:t>
                      </a:r>
                    </a:p>
                    <a:p>
                      <a:r>
                        <a:rPr lang="fr-FR" sz="1200" baseline="0" dirty="0" smtClean="0"/>
                        <a:t>Couple moteur</a:t>
                      </a:r>
                      <a:endParaRPr lang="fr-FR" sz="1200" dirty="0" smtClean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Transmettre</a:t>
                      </a:r>
                      <a:r>
                        <a:rPr lang="fr-FR" sz="1200" baseline="0" dirty="0" smtClean="0"/>
                        <a:t> la puissance motrice aux roues arrières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Fréquence</a:t>
                      </a:r>
                      <a:r>
                        <a:rPr lang="fr-FR" sz="1200" baseline="0" dirty="0" smtClean="0"/>
                        <a:t>  de rotation</a:t>
                      </a:r>
                    </a:p>
                    <a:p>
                      <a:r>
                        <a:rPr lang="fr-FR" sz="1200" baseline="0" dirty="0" smtClean="0"/>
                        <a:t>Couple moteur</a:t>
                      </a:r>
                      <a:endParaRPr lang="fr-FR" sz="1200" dirty="0" smtClean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Se monter sur le châssis du</a:t>
                      </a:r>
                      <a:r>
                        <a:rPr lang="fr-FR" sz="1200" baseline="0" dirty="0" smtClean="0"/>
                        <a:t> véhicule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23607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Actionner les différents rapports</a:t>
                      </a:r>
                    </a:p>
                    <a:p>
                      <a:r>
                        <a:rPr lang="fr-FR" sz="1200" dirty="0" smtClean="0"/>
                        <a:t>Bloquer</a:t>
                      </a:r>
                      <a:r>
                        <a:rPr lang="fr-FR" sz="1200" baseline="0" dirty="0" smtClean="0"/>
                        <a:t> le différentiel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1000100" y="2071678"/>
            <a:ext cx="5441828" cy="1984634"/>
            <a:chOff x="1000100" y="1357298"/>
            <a:chExt cx="5441828" cy="1984634"/>
          </a:xfrm>
        </p:grpSpPr>
        <p:sp>
          <p:nvSpPr>
            <p:cNvPr id="24" name="Arc 23"/>
            <p:cNvSpPr/>
            <p:nvPr/>
          </p:nvSpPr>
          <p:spPr>
            <a:xfrm>
              <a:off x="4143372" y="1928802"/>
              <a:ext cx="2223864" cy="766564"/>
            </a:xfrm>
            <a:prstGeom prst="arc">
              <a:avLst>
                <a:gd name="adj1" fmla="val 4894464"/>
                <a:gd name="adj2" fmla="val 1077035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785918" y="1357298"/>
              <a:ext cx="3672408" cy="1984634"/>
              <a:chOff x="1403648" y="2204864"/>
              <a:chExt cx="3672408" cy="1984634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2151544" y="2329830"/>
                <a:ext cx="2223864" cy="766564"/>
              </a:xfrm>
              <a:prstGeom prst="arc">
                <a:avLst>
                  <a:gd name="adj1" fmla="val 21241898"/>
                  <a:gd name="adj2" fmla="val 242929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2407588" y="2891800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Boîte de transfert</a:t>
                </a:r>
                <a:endParaRPr lang="fr-FR" sz="1200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 rot="18342035">
                <a:off x="1371053" y="2840505"/>
                <a:ext cx="1800288" cy="897697"/>
              </a:xfrm>
              <a:prstGeom prst="arc">
                <a:avLst>
                  <a:gd name="adj1" fmla="val 21127186"/>
                  <a:gd name="adj2" fmla="val 7205547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7"/>
              <p:cNvSpPr/>
              <p:nvPr/>
            </p:nvSpPr>
            <p:spPr>
              <a:xfrm rot="17798750">
                <a:off x="1577665" y="2652194"/>
                <a:ext cx="1234121" cy="664220"/>
              </a:xfrm>
              <a:prstGeom prst="arc">
                <a:avLst>
                  <a:gd name="adj1" fmla="val 21127186"/>
                  <a:gd name="adj2" fmla="val 1061577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1403648" y="2204864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Moteur</a:t>
                </a:r>
                <a:endParaRPr lang="fr-FR" sz="1200" dirty="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3491880" y="2204864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Châssis</a:t>
                </a:r>
                <a:endParaRPr lang="fr-FR" sz="1200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245514" y="2713112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FP1</a:t>
                </a:r>
                <a:endParaRPr lang="fr-FR" sz="1200" dirty="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102616" y="2905903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FC1</a:t>
                </a:r>
                <a:endParaRPr lang="fr-FR" sz="1200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2831428" y="2614801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FP2</a:t>
                </a:r>
                <a:endParaRPr lang="fr-FR" sz="1200" dirty="0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2786050" y="2714620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Essieu </a:t>
              </a:r>
              <a:r>
                <a:rPr lang="fr-FR" sz="1200" dirty="0" smtClean="0"/>
                <a:t>arrière</a:t>
              </a:r>
              <a:endParaRPr lang="fr-FR" sz="1200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000100" y="2571744"/>
              <a:ext cx="1655614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Essieu </a:t>
              </a:r>
              <a:r>
                <a:rPr lang="fr-FR" sz="1200" dirty="0" smtClean="0"/>
                <a:t>avant</a:t>
              </a:r>
              <a:endParaRPr lang="fr-FR" sz="1200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857752" y="257174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Chauffeur</a:t>
              </a:r>
              <a:endParaRPr lang="fr-FR" sz="12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503938" y="233533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8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 rot="2700000">
            <a:off x="6998810" y="548679"/>
            <a:ext cx="720080" cy="28803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7126306" y="46450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6930435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7082076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7053740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necteur droit 62"/>
          <p:cNvCxnSpPr>
            <a:endCxn id="58" idx="0"/>
          </p:cNvCxnSpPr>
          <p:nvPr/>
        </p:nvCxnSpPr>
        <p:spPr>
          <a:xfrm>
            <a:off x="7146444" y="567215"/>
            <a:ext cx="0" cy="70156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7" name="Connecteur droit 66"/>
          <p:cNvCxnSpPr/>
          <p:nvPr/>
        </p:nvCxnSpPr>
        <p:spPr>
          <a:xfrm>
            <a:off x="7205762" y="543957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786404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196287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7146444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92444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857488" y="150017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55232" y="647110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071934" y="14287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7429520" y="2571744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8" idx="0"/>
          </p:cNvCxnSpPr>
          <p:nvPr/>
        </p:nvCxnSpPr>
        <p:spPr>
          <a:xfrm rot="10800000" flipH="1" flipV="1">
            <a:off x="7386202" y="2628538"/>
            <a:ext cx="614822" cy="657585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 flipH="1">
            <a:off x="7000892" y="2143116"/>
            <a:ext cx="892132" cy="892132"/>
          </a:xfrm>
          <a:prstGeom prst="arc">
            <a:avLst>
              <a:gd name="adj1" fmla="val 7758911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7858148" y="271462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cxnSp>
        <p:nvCxnSpPr>
          <p:cNvPr id="88" name="Connecteur droit 87"/>
          <p:cNvCxnSpPr/>
          <p:nvPr/>
        </p:nvCxnSpPr>
        <p:spPr>
          <a:xfrm>
            <a:off x="4572000" y="3429000"/>
            <a:ext cx="714380" cy="311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16200000">
            <a:off x="4214966" y="3071654"/>
            <a:ext cx="714380" cy="311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786050" y="3857628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Remarque : ce schéma ne correspond pas à une direction réelle. Il faudrait pour cela (au minimum) ajouter une biellette de direction entre la crémaillère 2 et la roue 3. </a:t>
            </a:r>
            <a:endParaRPr lang="fr-FR" sz="11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6929454" y="10001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555776" y="685306"/>
            <a:ext cx="0" cy="1927768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122890" y="3155629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90" y="3155629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552993" y="264432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93" y="2644326"/>
                <a:ext cx="30912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3135941" y="336273"/>
            <a:ext cx="4233909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7103779" y="49415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6930435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7082076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7053740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6786404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196287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7146444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92444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691442" y="129518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96635" y="41210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09816" y="13719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7429520" y="2571744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8" idx="0"/>
          </p:cNvCxnSpPr>
          <p:nvPr/>
        </p:nvCxnSpPr>
        <p:spPr>
          <a:xfrm rot="10800000" flipH="1" flipV="1">
            <a:off x="7386202" y="2628538"/>
            <a:ext cx="614822" cy="657585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 flipH="1">
            <a:off x="6848426" y="2035347"/>
            <a:ext cx="1033702" cy="1033702"/>
          </a:xfrm>
          <a:prstGeom prst="arc">
            <a:avLst>
              <a:gd name="adj1" fmla="val 8006039"/>
              <a:gd name="adj2" fmla="val 10357729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7808661" y="2692341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074435" y="17004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555776" y="685306"/>
            <a:ext cx="0" cy="1927768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916789" y="4869160"/>
            <a:ext cx="876263" cy="788302"/>
            <a:chOff x="4552993" y="2644326"/>
            <a:chExt cx="876263" cy="788302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4572000" y="3429000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4214966" y="3071654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3135941" y="336273"/>
            <a:ext cx="4233909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>
            <a:stCxn id="9" idx="0"/>
          </p:cNvCxnSpPr>
          <p:nvPr/>
        </p:nvCxnSpPr>
        <p:spPr>
          <a:xfrm>
            <a:off x="3131840" y="2420888"/>
            <a:ext cx="0" cy="4248472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996334" y="2613915"/>
            <a:ext cx="4337518" cy="4055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43241" y="1635197"/>
            <a:ext cx="1428759" cy="1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721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fr-FR" sz="1200" dirty="0" smtClean="0">
                    <a:solidFill>
                      <a:srgbClr val="7030A0"/>
                    </a:solidFill>
                  </a:rPr>
                  <a:t>Droite </a:t>
                </a:r>
                <a14:m>
                  <m:oMath xmlns:m="http://schemas.openxmlformats.org/officeDocument/2006/math">
                    <m:r>
                      <a:rPr lang="fr-FR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⊥</m:t>
                    </m:r>
                  </m:oMath>
                </a14:m>
                <a:r>
                  <a:rPr lang="fr-FR" sz="1200" dirty="0" smtClean="0">
                    <a:solidFill>
                      <a:srgbClr val="7030A0"/>
                    </a:solidFill>
                  </a:rPr>
                  <a:t>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2549" r="-16733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2195736" y="6392361"/>
            <a:ext cx="96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fr-FR" sz="1200" dirty="0" smtClean="0">
                <a:solidFill>
                  <a:srgbClr val="7030A0"/>
                </a:solidFill>
              </a:rPr>
              <a:t>I = CIR (1/0)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100" name="Connecteur droit 99"/>
          <p:cNvCxnSpPr>
            <a:stCxn id="65" idx="7"/>
          </p:cNvCxnSpPr>
          <p:nvPr/>
        </p:nvCxnSpPr>
        <p:spPr>
          <a:xfrm flipH="1">
            <a:off x="3148734" y="718151"/>
            <a:ext cx="4188404" cy="581270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 flipV="1">
            <a:off x="7059014" y="476672"/>
            <a:ext cx="1646228" cy="11862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blipFill rotWithShape="1">
                <a:blip r:embed="rId9"/>
                <a:stretch>
                  <a:fillRect t="-8537" r="-20126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blipFill rotWithShape="1">
                <a:blip r:embed="rId10"/>
                <a:stretch>
                  <a:fillRect l="-617" t="-8537" r="-18519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>
            <a:off x="6793052" y="699039"/>
            <a:ext cx="1452883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flipH="1">
            <a:off x="6936381" y="270411"/>
            <a:ext cx="892132" cy="892132"/>
          </a:xfrm>
          <a:prstGeom prst="arc">
            <a:avLst>
              <a:gd name="adj1" fmla="val 8956177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7861925" y="70341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p:sp>
        <p:nvSpPr>
          <p:cNvPr id="107" name="Arc 106"/>
          <p:cNvSpPr/>
          <p:nvPr/>
        </p:nvSpPr>
        <p:spPr>
          <a:xfrm rot="5400000" flipH="1">
            <a:off x="6916528" y="252973"/>
            <a:ext cx="892132" cy="892132"/>
          </a:xfrm>
          <a:prstGeom prst="arc">
            <a:avLst>
              <a:gd name="adj1" fmla="val 8956177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7053167" y="10413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p:cxnSp>
        <p:nvCxnSpPr>
          <p:cNvPr id="109" name="Connecteur droit 108"/>
          <p:cNvCxnSpPr/>
          <p:nvPr/>
        </p:nvCxnSpPr>
        <p:spPr>
          <a:xfrm rot="5400000" flipV="1">
            <a:off x="6929309" y="3005367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110"/>
          <p:cNvSpPr/>
          <p:nvPr/>
        </p:nvSpPr>
        <p:spPr>
          <a:xfrm rot="5400000" flipH="1">
            <a:off x="6848426" y="2024223"/>
            <a:ext cx="1033702" cy="1033702"/>
          </a:xfrm>
          <a:prstGeom prst="arc">
            <a:avLst>
              <a:gd name="adj1" fmla="val 8507743"/>
              <a:gd name="adj2" fmla="val 10452285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6921516" y="305792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113" name="Arc 112"/>
          <p:cNvSpPr/>
          <p:nvPr/>
        </p:nvSpPr>
        <p:spPr>
          <a:xfrm rot="5400000" flipH="1">
            <a:off x="6861048" y="2054893"/>
            <a:ext cx="1033702" cy="1033702"/>
          </a:xfrm>
          <a:prstGeom prst="arc">
            <a:avLst>
              <a:gd name="adj1" fmla="val 775662"/>
              <a:gd name="adj2" fmla="val 7403857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6198693" y="2626578"/>
                <a:ext cx="680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𝜋</m:t>
                      </m:r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93" y="2626578"/>
                <a:ext cx="68069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4048314" y="5653834"/>
                <a:ext cx="2274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𝜋</m:t>
                      </m:r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𝜋</m:t>
                          </m:r>
                          <m:r>
                            <a:rPr lang="fr-F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14" y="5653834"/>
                <a:ext cx="227402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c 115"/>
          <p:cNvSpPr/>
          <p:nvPr/>
        </p:nvSpPr>
        <p:spPr>
          <a:xfrm flipH="1">
            <a:off x="1868476" y="5278045"/>
            <a:ext cx="2520188" cy="2520188"/>
          </a:xfrm>
          <a:prstGeom prst="arc">
            <a:avLst>
              <a:gd name="adj1" fmla="val 13400457"/>
              <a:gd name="adj2" fmla="val 13927131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91680" y="2708920"/>
            <a:ext cx="2880320" cy="28803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4101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 rot="2700000">
            <a:off x="5655738" y="548679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3131840" y="1620423"/>
            <a:ext cx="23114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5783234" y="46450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5587363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5739004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5710668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necteur droit 62"/>
          <p:cNvCxnSpPr>
            <a:endCxn id="58" idx="0"/>
          </p:cNvCxnSpPr>
          <p:nvPr/>
        </p:nvCxnSpPr>
        <p:spPr>
          <a:xfrm>
            <a:off x="5803372" y="567215"/>
            <a:ext cx="0" cy="70156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5965522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7" name="Connecteur droit 66"/>
          <p:cNvCxnSpPr>
            <a:stCxn id="23" idx="1"/>
            <a:endCxn id="65" idx="5"/>
          </p:cNvCxnSpPr>
          <p:nvPr/>
        </p:nvCxnSpPr>
        <p:spPr>
          <a:xfrm>
            <a:off x="5862690" y="543957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443332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98" idx="2"/>
          </p:cNvCxnSpPr>
          <p:nvPr/>
        </p:nvCxnSpPr>
        <p:spPr>
          <a:xfrm flipH="1">
            <a:off x="6018581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853215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443332" y="1376776"/>
            <a:ext cx="0" cy="2520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5655737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5790490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5972778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>
            <a:stCxn id="94" idx="1"/>
            <a:endCxn id="97" idx="5"/>
          </p:cNvCxnSpPr>
          <p:nvPr/>
        </p:nvCxnSpPr>
        <p:spPr>
          <a:xfrm>
            <a:off x="5869946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5803372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49372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155979" y="136719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012160" y="64711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5993108" y="2553222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</a:t>
            </a:r>
            <a:endParaRPr lang="fr-FR" sz="11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090453" y="1897106"/>
            <a:ext cx="56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040092" y="164180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V(C,1/0)</a:t>
            </a:r>
            <a:endParaRPr lang="fr-FR" sz="900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62778" y="753874"/>
            <a:ext cx="429730" cy="43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497617" y="1136358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V(D,1/0)</a:t>
            </a:r>
            <a:endParaRPr lang="fr-FR" sz="900" dirty="0"/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6062778" y="2618772"/>
            <a:ext cx="429730" cy="43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485364" y="2833980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V(E,1/0)</a:t>
            </a:r>
            <a:endParaRPr lang="fr-FR" sz="900" dirty="0"/>
          </a:p>
        </p:txBody>
      </p:sp>
      <p:cxnSp>
        <p:nvCxnSpPr>
          <p:cNvPr id="71" name="Connecteur droit avec flèche 70"/>
          <p:cNvCxnSpPr/>
          <p:nvPr/>
        </p:nvCxnSpPr>
        <p:spPr>
          <a:xfrm rot="16200000">
            <a:off x="6055866" y="2215522"/>
            <a:ext cx="429730" cy="4304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000232" y="2000240"/>
            <a:ext cx="121444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 flipH="1" flipV="1">
            <a:off x="1286646" y="2713826"/>
            <a:ext cx="1427966" cy="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14612" y="1928802"/>
            <a:ext cx="288000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rot="5400000">
            <a:off x="2571736" y="2000240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3001158" y="1999446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14414" y="3429000"/>
            <a:ext cx="785818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00166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rot="5400000">
            <a:off x="1357290" y="3429000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1786712" y="3428206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2715406" y="2214554"/>
            <a:ext cx="284958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2715406" y="1785132"/>
            <a:ext cx="284958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714612" y="1643050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4612" y="2357430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2715406" y="1499380"/>
            <a:ext cx="284958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857488" y="1357298"/>
            <a:ext cx="64294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1428728" y="3429000"/>
            <a:ext cx="4143404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714612" y="5214950"/>
            <a:ext cx="28575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715406" y="5357032"/>
            <a:ext cx="284958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857488" y="5500702"/>
            <a:ext cx="64294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785918" y="3429000"/>
            <a:ext cx="2143140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714612" y="4500570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357422" y="3429000"/>
            <a:ext cx="50006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 flipH="1" flipV="1">
            <a:off x="714348" y="3714752"/>
            <a:ext cx="5715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14282" y="3429000"/>
            <a:ext cx="785818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0034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357158" y="3429000"/>
            <a:ext cx="14287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786580" y="3428206"/>
            <a:ext cx="14287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00100" y="4000504"/>
            <a:ext cx="135732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2071670" y="3714752"/>
            <a:ext cx="5715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00430" y="342900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29124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/>
          <p:cNvCxnSpPr/>
          <p:nvPr/>
        </p:nvCxnSpPr>
        <p:spPr>
          <a:xfrm rot="5400000">
            <a:off x="4286248" y="3429000"/>
            <a:ext cx="142876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>
            <a:off x="4715670" y="3428206"/>
            <a:ext cx="142876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4465637" y="3607595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>
            <a:off x="536547" y="3606801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5400000">
            <a:off x="1536679" y="3606801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8436" y="370582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500034" y="370277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91255" y="371944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1492853" y="371639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27526" y="371944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4429124" y="371639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2560050" y="315358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50" y="315358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000364" y="2220518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64" y="2220518"/>
                <a:ext cx="2825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037702" y="1495394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02" y="1495394"/>
                <a:ext cx="28225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627784" y="1700808"/>
                <a:ext cx="31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31989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/>
          <p:cNvSpPr txBox="1"/>
          <p:nvPr/>
        </p:nvSpPr>
        <p:spPr>
          <a:xfrm>
            <a:off x="3609557" y="31612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Couronne</a:t>
            </a:r>
            <a:endParaRPr lang="fr-FR" sz="1100" dirty="0"/>
          </a:p>
        </p:txBody>
      </p:sp>
      <p:sp>
        <p:nvSpPr>
          <p:cNvPr id="65" name="ZoneTexte 64"/>
          <p:cNvSpPr txBox="1"/>
          <p:nvPr/>
        </p:nvSpPr>
        <p:spPr>
          <a:xfrm rot="16200000">
            <a:off x="1346278" y="243698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Porte - satellite</a:t>
            </a:r>
            <a:endParaRPr lang="fr-FR" sz="11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304299" y="400551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Planétaire</a:t>
            </a:r>
            <a:endParaRPr lang="fr-FR" sz="1100" dirty="0"/>
          </a:p>
        </p:txBody>
      </p:sp>
      <p:sp>
        <p:nvSpPr>
          <p:cNvPr id="72" name="ZoneTexte 71"/>
          <p:cNvSpPr txBox="1"/>
          <p:nvPr/>
        </p:nvSpPr>
        <p:spPr>
          <a:xfrm>
            <a:off x="1943714" y="14953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Satellite</a:t>
            </a:r>
            <a:endParaRPr lang="fr-FR" sz="1100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929190" y="3429000"/>
            <a:ext cx="714380" cy="31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286380" y="3145894"/>
                <a:ext cx="377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80" y="3145894"/>
                <a:ext cx="37760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/>
          <p:cNvCxnSpPr/>
          <p:nvPr/>
        </p:nvCxnSpPr>
        <p:spPr>
          <a:xfrm rot="16200000">
            <a:off x="4572157" y="3066361"/>
            <a:ext cx="714380" cy="31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4929502" y="2600445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2" y="2600445"/>
                <a:ext cx="38792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74316" y="3781103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6" y="3781103"/>
                <a:ext cx="30489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1484082" y="372429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82" y="3724299"/>
                <a:ext cx="30489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4427500" y="3800073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00" y="3800073"/>
                <a:ext cx="30489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/>
          <p:cNvGrpSpPr/>
          <p:nvPr/>
        </p:nvGrpSpPr>
        <p:grpSpPr>
          <a:xfrm>
            <a:off x="3851920" y="4144968"/>
            <a:ext cx="720477" cy="714380"/>
            <a:chOff x="3851920" y="4144968"/>
            <a:chExt cx="720477" cy="714380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 rot="20700000">
            <a:off x="3749104" y="4070056"/>
            <a:ext cx="720477" cy="714380"/>
            <a:chOff x="3851920" y="4144968"/>
            <a:chExt cx="720477" cy="71438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/>
          <p:cNvGrpSpPr/>
          <p:nvPr/>
        </p:nvGrpSpPr>
        <p:grpSpPr>
          <a:xfrm>
            <a:off x="4943507" y="4136315"/>
            <a:ext cx="720477" cy="714380"/>
            <a:chOff x="3851920" y="4144968"/>
            <a:chExt cx="720477" cy="714380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 rot="20700000">
            <a:off x="4840691" y="4061403"/>
            <a:ext cx="720477" cy="714380"/>
            <a:chOff x="3851920" y="4144968"/>
            <a:chExt cx="720477" cy="714380"/>
          </a:xfrm>
        </p:grpSpPr>
        <p:cxnSp>
          <p:nvCxnSpPr>
            <p:cNvPr id="93" name="Connecteur droit 92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/>
          <p:cNvGrpSpPr/>
          <p:nvPr/>
        </p:nvGrpSpPr>
        <p:grpSpPr>
          <a:xfrm>
            <a:off x="6027629" y="4147051"/>
            <a:ext cx="720477" cy="714380"/>
            <a:chOff x="3851920" y="4144968"/>
            <a:chExt cx="720477" cy="714380"/>
          </a:xfrm>
        </p:grpSpPr>
        <p:cxnSp>
          <p:nvCxnSpPr>
            <p:cNvPr id="96" name="Connecteur droit 95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 rot="20700000">
            <a:off x="5924813" y="4072139"/>
            <a:ext cx="720477" cy="714380"/>
            <a:chOff x="3851920" y="4144968"/>
            <a:chExt cx="720477" cy="714380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3668931" y="4867584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31" y="4867584"/>
                <a:ext cx="72968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465189" y="4697349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89" y="4697349"/>
                <a:ext cx="38792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16767" y="400855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67" y="400855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303526" y="4393075"/>
                <a:ext cx="3813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26" y="4393075"/>
                <a:ext cx="38138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463110" y="3924775"/>
                <a:ext cx="3829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10" y="3924775"/>
                <a:ext cx="38298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777821" y="4880193"/>
                <a:ext cx="791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21" y="4880193"/>
                <a:ext cx="79175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574079" y="4709958"/>
                <a:ext cx="366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79" y="4709958"/>
                <a:ext cx="36695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4925657" y="4021159"/>
                <a:ext cx="368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7" y="4021159"/>
                <a:ext cx="36856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412416" y="4405684"/>
                <a:ext cx="443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16" y="4405684"/>
                <a:ext cx="44345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572000" y="3937384"/>
                <a:ext cx="445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37384"/>
                <a:ext cx="44505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886711" y="4892802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11" y="4892802"/>
                <a:ext cx="71526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6682969" y="4722567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69" y="4722567"/>
                <a:ext cx="387927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034547" y="403376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47" y="4033768"/>
                <a:ext cx="389530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6521306" y="4418293"/>
                <a:ext cx="366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06" y="4418293"/>
                <a:ext cx="36696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5680890" y="3949993"/>
                <a:ext cx="368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90" y="3949993"/>
                <a:ext cx="368562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blipFill rotWithShape="1">
                <a:blip r:embed="rId25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/>
              <p:cNvSpPr txBox="1"/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/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blipFill rotWithShape="1">
                <a:blip r:embed="rId26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blipFill rotWithShape="1">
                <a:blip r:embed="rId27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2⋅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14373"/>
            <a:ext cx="450726" cy="119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09925"/>
            <a:ext cx="1524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05150"/>
            <a:ext cx="1914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34333"/>
            <a:ext cx="1133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54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431</Words>
  <Application>Microsoft Office PowerPoint</Application>
  <PresentationFormat>Affichage à l'écran (4:3)</PresentationFormat>
  <Paragraphs>110</Paragraphs>
  <Slides>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50</cp:revision>
  <dcterms:modified xsi:type="dcterms:W3CDTF">2013-02-02T16:08:24Z</dcterms:modified>
</cp:coreProperties>
</file>