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EFE-FC61-4B00-A176-F57073BA225D}" type="datetimeFigureOut">
              <a:rPr lang="fr-FR" smtClean="0"/>
              <a:pPr/>
              <a:t>25/09/2013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858-76D1-4949-9693-2BC60BF283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EFE-FC61-4B00-A176-F57073BA225D}" type="datetimeFigureOut">
              <a:rPr lang="fr-FR" smtClean="0"/>
              <a:pPr/>
              <a:t>25/09/2013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858-76D1-4949-9693-2BC60BF283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EFE-FC61-4B00-A176-F57073BA225D}" type="datetimeFigureOut">
              <a:rPr lang="fr-FR" smtClean="0"/>
              <a:pPr/>
              <a:t>25/09/2013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858-76D1-4949-9693-2BC60BF283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EFE-FC61-4B00-A176-F57073BA225D}" type="datetimeFigureOut">
              <a:rPr lang="fr-FR" smtClean="0"/>
              <a:pPr/>
              <a:t>25/09/2013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858-76D1-4949-9693-2BC60BF283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EFE-FC61-4B00-A176-F57073BA225D}" type="datetimeFigureOut">
              <a:rPr lang="fr-FR" smtClean="0"/>
              <a:pPr/>
              <a:t>25/09/2013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858-76D1-4949-9693-2BC60BF283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EFE-FC61-4B00-A176-F57073BA225D}" type="datetimeFigureOut">
              <a:rPr lang="fr-FR" smtClean="0"/>
              <a:pPr/>
              <a:t>25/09/2013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858-76D1-4949-9693-2BC60BF283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EFE-FC61-4B00-A176-F57073BA225D}" type="datetimeFigureOut">
              <a:rPr lang="fr-FR" smtClean="0"/>
              <a:pPr/>
              <a:t>25/09/2013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858-76D1-4949-9693-2BC60BF283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EFE-FC61-4B00-A176-F57073BA225D}" type="datetimeFigureOut">
              <a:rPr lang="fr-FR" smtClean="0"/>
              <a:pPr/>
              <a:t>25/09/2013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858-76D1-4949-9693-2BC60BF283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EFE-FC61-4B00-A176-F57073BA225D}" type="datetimeFigureOut">
              <a:rPr lang="fr-FR" smtClean="0"/>
              <a:pPr/>
              <a:t>25/09/2013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858-76D1-4949-9693-2BC60BF283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EFE-FC61-4B00-A176-F57073BA225D}" type="datetimeFigureOut">
              <a:rPr lang="fr-FR" smtClean="0"/>
              <a:pPr/>
              <a:t>25/09/2013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858-76D1-4949-9693-2BC60BF283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FEFE-FC61-4B00-A176-F57073BA225D}" type="datetimeFigureOut">
              <a:rPr lang="fr-FR" smtClean="0"/>
              <a:pPr/>
              <a:t>25/09/2013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04858-76D1-4949-9693-2BC60BF283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FEFE-FC61-4B00-A176-F57073BA225D}" type="datetimeFigureOut">
              <a:rPr lang="fr-FR" smtClean="0"/>
              <a:pPr/>
              <a:t>25/09/2013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04858-76D1-4949-9693-2BC60BF2836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TRL-02-Vérin-coule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1646396" y="-1062220"/>
            <a:ext cx="5976663" cy="84783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P\Documents\BROUILLON\2013_09_25\IMG_0004.jpg"/>
          <p:cNvPicPr>
            <a:picLocks noChangeAspect="1" noChangeArrowheads="1"/>
          </p:cNvPicPr>
          <p:nvPr/>
        </p:nvPicPr>
        <p:blipFill>
          <a:blip r:embed="rId2" cstate="print"/>
          <a:srcRect b="921"/>
          <a:stretch>
            <a:fillRect/>
          </a:stretch>
        </p:blipFill>
        <p:spPr bwMode="auto">
          <a:xfrm>
            <a:off x="1287463" y="641350"/>
            <a:ext cx="6569075" cy="55239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PP\Documents\BROUILLON\2013_09_25\IMG_0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66683" y="1285644"/>
            <a:ext cx="2277939" cy="2820235"/>
          </a:xfrm>
          <a:prstGeom prst="rect">
            <a:avLst/>
          </a:prstGeom>
          <a:noFill/>
        </p:spPr>
      </p:pic>
      <p:pic>
        <p:nvPicPr>
          <p:cNvPr id="2051" name="Picture 3" descr="C:\Users\JPP\Documents\BROUILLON\2013_09_25\IMG_0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476672"/>
            <a:ext cx="5256584" cy="57033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JPP</dc:creator>
  <cp:lastModifiedBy>JPP</cp:lastModifiedBy>
  <cp:revision>2</cp:revision>
  <dcterms:created xsi:type="dcterms:W3CDTF">2013-09-25T07:15:36Z</dcterms:created>
  <dcterms:modified xsi:type="dcterms:W3CDTF">2013-09-25T07:23:12Z</dcterms:modified>
</cp:coreProperties>
</file>