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562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829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599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698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725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829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248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683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218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049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991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14CA-3B1E-4C42-B862-7A4C61ED653A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74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205616" y="719118"/>
            <a:ext cx="2214256" cy="1815295"/>
            <a:chOff x="1205616" y="719118"/>
            <a:chExt cx="2214256" cy="1815295"/>
          </a:xfrm>
        </p:grpSpPr>
        <p:cxnSp>
          <p:nvCxnSpPr>
            <p:cNvPr id="47" name="Connecteur droit 46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3975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229473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>
              <a:endCxn id="4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242975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endCxn id="4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eur droit 20"/>
            <p:cNvCxnSpPr>
              <a:stCxn id="4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5" idx="0"/>
            </p:cNvCxnSpPr>
            <p:nvPr/>
          </p:nvCxnSpPr>
          <p:spPr>
            <a:xfrm flipV="1">
              <a:off x="242975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242975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195736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943708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2015696" y="1318749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5871" y="71911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17865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c 14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endCxn id="16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051700" y="17008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51700" y="22048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Ellipse 29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endCxn id="30" idx="7"/>
          </p:cNvCxnSpPr>
          <p:nvPr/>
        </p:nvCxnSpPr>
        <p:spPr>
          <a:xfrm flipH="1">
            <a:off x="3053586" y="1803400"/>
            <a:ext cx="222270" cy="251436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2428860" y="171448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lipse 50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ZoneTexte 56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58" name="Bulle ronde 57"/>
          <p:cNvSpPr/>
          <p:nvPr/>
        </p:nvSpPr>
        <p:spPr>
          <a:xfrm>
            <a:off x="2897904" y="1990063"/>
            <a:ext cx="248905" cy="286789"/>
          </a:xfrm>
          <a:prstGeom prst="wedgeEllipseCallout">
            <a:avLst>
              <a:gd name="adj1" fmla="val -179753"/>
              <a:gd name="adj2" fmla="val 140447"/>
            </a:avLst>
          </a:prstGeom>
          <a:noFill/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1475656" y="2456859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mécanique (bâti)</a:t>
            </a:r>
            <a:endParaRPr lang="fr-FR" sz="1100" baseline="-25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000364" y="285749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électrique</a:t>
            </a:r>
            <a:endParaRPr lang="fr-FR" sz="1100" baseline="-25000" dirty="0"/>
          </a:p>
        </p:txBody>
      </p:sp>
      <p:sp>
        <p:nvSpPr>
          <p:cNvPr id="62" name="Bulle ronde 61"/>
          <p:cNvSpPr/>
          <p:nvPr/>
        </p:nvSpPr>
        <p:spPr>
          <a:xfrm>
            <a:off x="3449137" y="2500306"/>
            <a:ext cx="248905" cy="357190"/>
          </a:xfrm>
          <a:prstGeom prst="wedgeEllipseCallout">
            <a:avLst>
              <a:gd name="adj1" fmla="val -83042"/>
              <a:gd name="adj2" fmla="val 62516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/>
          <p:cNvSpPr/>
          <p:nvPr/>
        </p:nvSpPr>
        <p:spPr>
          <a:xfrm>
            <a:off x="2830958" y="1895129"/>
            <a:ext cx="383720" cy="383720"/>
          </a:xfrm>
          <a:prstGeom prst="arc">
            <a:avLst>
              <a:gd name="adj1" fmla="val 18864814"/>
              <a:gd name="adj2" fmla="val 21521515"/>
            </a:avLst>
          </a:prstGeom>
          <a:noFill/>
          <a:ln w="9525" cmpd="sng">
            <a:solidFill>
              <a:srgbClr val="0070C0"/>
            </a:solidFill>
            <a:headEnd type="stealth" w="sm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3423839" y="2310134"/>
            <a:ext cx="290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143240" y="1857364"/>
            <a:ext cx="504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ym typeface="Symbol"/>
              </a:rPr>
              <a:t></a:t>
            </a:r>
            <a:endParaRPr lang="fr-FR" sz="1000" i="1" baseline="-25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600169" y="15195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438379" y="2143116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263343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051700" y="1700808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R</a:t>
            </a:r>
            <a:endParaRPr lang="fr-FR" sz="1100" baseline="-25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51700" y="2204864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R</a:t>
            </a:r>
            <a:endParaRPr lang="fr-FR" sz="1100" baseline="-250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053586" y="1803400"/>
            <a:ext cx="222270" cy="251436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47769" y="13671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29186" y="2348880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156176" y="19112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265423" y="1068082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 rot="5400000">
            <a:off x="2328920" y="1445572"/>
            <a:ext cx="499394" cy="1773945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31840" y="1367189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 flipV="1">
            <a:off x="3073798" y="2024304"/>
            <a:ext cx="2596314" cy="1044656"/>
          </a:xfrm>
          <a:prstGeom prst="arc">
            <a:avLst>
              <a:gd name="adj1" fmla="val 10981149"/>
              <a:gd name="adj2" fmla="val 20680351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755761" y="307261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</a:t>
            </a:r>
            <a:r>
              <a:rPr lang="fr-FR" sz="1100" dirty="0" err="1" smtClean="0"/>
              <a:t>potentiométrique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53617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196275"/>
            <a:ext cx="2214256" cy="1815295"/>
            <a:chOff x="1205616" y="719118"/>
            <a:chExt cx="2214256" cy="181529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3975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229473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242975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/>
            <p:cNvCxnSpPr>
              <a:stCxn id="76" idx="0"/>
            </p:cNvCxnSpPr>
            <p:nvPr/>
          </p:nvCxnSpPr>
          <p:spPr>
            <a:xfrm flipV="1">
              <a:off x="242975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H="1" flipV="1">
              <a:off x="242975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2195736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1943708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015696" y="1318749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5871" y="71911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69286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56</Words>
  <Application>Microsoft Office PowerPoint</Application>
  <PresentationFormat>Affichage à l'écran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12</cp:revision>
  <dcterms:created xsi:type="dcterms:W3CDTF">2014-09-17T07:00:52Z</dcterms:created>
  <dcterms:modified xsi:type="dcterms:W3CDTF">2014-09-22T15:31:07Z</dcterms:modified>
</cp:coreProperties>
</file>