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80" d="100"/>
          <a:sy n="380" d="100"/>
        </p:scale>
        <p:origin x="5184" y="2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24/09/2014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29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24/09/2014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92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24/09/2014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97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24/09/2014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83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24/09/2014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25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24/09/2014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91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24/09/2014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80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24/09/2014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31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24/09/2014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88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24/09/2014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93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24/09/2014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11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414CA-3B1E-4C42-B862-7A4C61ED653A}" type="datetimeFigureOut">
              <a:rPr lang="fr-FR" smtClean="0"/>
              <a:pPr/>
              <a:t>24/09/2014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1205616" y="719118"/>
            <a:ext cx="2214256" cy="1815295"/>
            <a:chOff x="1205616" y="719118"/>
            <a:chExt cx="2214256" cy="1815295"/>
          </a:xfrm>
        </p:grpSpPr>
        <p:cxnSp>
          <p:nvCxnSpPr>
            <p:cNvPr id="47" name="Connecteur droit 46"/>
            <p:cNvCxnSpPr/>
            <p:nvPr/>
          </p:nvCxnSpPr>
          <p:spPr>
            <a:xfrm flipV="1">
              <a:off x="2681036" y="2295608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161967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3975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>
              <a:off x="157465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229473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9"/>
            <p:cNvCxnSpPr>
              <a:endCxn id="4" idx="2"/>
            </p:cNvCxnSpPr>
            <p:nvPr/>
          </p:nvCxnSpPr>
          <p:spPr>
            <a:xfrm flipV="1">
              <a:off x="170967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V="1">
              <a:off x="242975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 13"/>
            <p:cNvCxnSpPr>
              <a:endCxn id="44" idx="2"/>
            </p:cNvCxnSpPr>
            <p:nvPr/>
          </p:nvCxnSpPr>
          <p:spPr>
            <a:xfrm>
              <a:off x="1709672" y="229560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1709672" y="98072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Connecteur droit 20"/>
            <p:cNvCxnSpPr>
              <a:stCxn id="4" idx="0"/>
            </p:cNvCxnSpPr>
            <p:nvPr/>
          </p:nvCxnSpPr>
          <p:spPr>
            <a:xfrm flipV="1">
              <a:off x="170967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5" idx="0"/>
            </p:cNvCxnSpPr>
            <p:nvPr/>
          </p:nvCxnSpPr>
          <p:spPr>
            <a:xfrm flipV="1">
              <a:off x="242975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 flipV="1">
              <a:off x="170967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H="1" flipV="1">
              <a:off x="242975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V="1">
              <a:off x="1481287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V="1">
              <a:off x="2195736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1205616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E</a:t>
              </a:r>
              <a:r>
                <a:rPr lang="fr-FR" sz="1100" baseline="-25000" dirty="0" smtClean="0"/>
                <a:t>1</a:t>
              </a:r>
              <a:endParaRPr lang="fr-FR" sz="1100" baseline="-250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1943708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E</a:t>
              </a:r>
              <a:r>
                <a:rPr lang="fr-FR" sz="1100" baseline="-25000" dirty="0" smtClean="0"/>
                <a:t>2</a:t>
              </a:r>
              <a:endParaRPr lang="fr-FR" sz="1100" baseline="-25000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1295616" y="131795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R</a:t>
              </a:r>
              <a:r>
                <a:rPr lang="fr-FR" sz="1100" baseline="-25000" dirty="0" smtClean="0"/>
                <a:t>1</a:t>
              </a:r>
              <a:endParaRPr lang="fr-FR" sz="1100" baseline="-250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2015696" y="1318749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R</a:t>
              </a:r>
              <a:r>
                <a:rPr lang="fr-FR" sz="1100" baseline="-25000" dirty="0" smtClean="0"/>
                <a:t>2</a:t>
              </a:r>
              <a:endParaRPr lang="fr-FR" sz="1100" baseline="-25000" dirty="0"/>
            </a:p>
          </p:txBody>
        </p:sp>
        <p:sp>
          <p:nvSpPr>
            <p:cNvPr id="43" name="Ellipse 42"/>
            <p:cNvSpPr/>
            <p:nvPr/>
          </p:nvSpPr>
          <p:spPr>
            <a:xfrm>
              <a:off x="2647872" y="94682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2647872" y="226170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2545871" y="719118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B</a:t>
              </a:r>
              <a:endParaRPr lang="fr-FR" sz="1100" baseline="-25000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2564772" y="2042856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M</a:t>
              </a:r>
              <a:endParaRPr lang="fr-FR" sz="11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2627036" y="2372413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9" name="Connecteur droit 48"/>
            <p:cNvCxnSpPr/>
            <p:nvPr/>
          </p:nvCxnSpPr>
          <p:spPr>
            <a:xfrm rot="5400000" flipV="1">
              <a:off x="2681036" y="2318413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V="1">
              <a:off x="2844403" y="988274"/>
              <a:ext cx="0" cy="128097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ZoneTexte 50"/>
            <p:cNvSpPr txBox="1"/>
            <p:nvPr/>
          </p:nvSpPr>
          <p:spPr>
            <a:xfrm>
              <a:off x="2915816" y="1448760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865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213728" y="1795512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endCxn id="4" idx="2"/>
          </p:cNvCxnSpPr>
          <p:nvPr/>
        </p:nvCxnSpPr>
        <p:spPr>
          <a:xfrm>
            <a:off x="1763688" y="1975512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2483728" y="1979628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Arc 14"/>
          <p:cNvSpPr/>
          <p:nvPr/>
        </p:nvSpPr>
        <p:spPr>
          <a:xfrm>
            <a:off x="2625225" y="1700808"/>
            <a:ext cx="792088" cy="792088"/>
          </a:xfrm>
          <a:prstGeom prst="arc">
            <a:avLst>
              <a:gd name="adj1" fmla="val 11797105"/>
              <a:gd name="adj2" fmla="val 9987642"/>
            </a:avLst>
          </a:prstGeom>
          <a:noFill/>
          <a:ln w="381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 rot="5400000">
            <a:off x="2213728" y="2006852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>
            <a:endCxn id="16" idx="2"/>
          </p:cNvCxnSpPr>
          <p:nvPr/>
        </p:nvCxnSpPr>
        <p:spPr>
          <a:xfrm>
            <a:off x="1763688" y="2186852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2483728" y="2190968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ZoneTexte 18"/>
          <p:cNvSpPr txBox="1"/>
          <p:nvPr/>
        </p:nvSpPr>
        <p:spPr>
          <a:xfrm>
            <a:off x="1691680" y="1772816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+6 V</a:t>
            </a:r>
            <a:endParaRPr lang="fr-FR" sz="1100" baseline="-250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691680" y="1999680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-6 V</a:t>
            </a:r>
            <a:endParaRPr lang="fr-FR" sz="1100" baseline="-250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051700" y="170080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051700" y="220486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3021269" y="1628800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/>
          <p:nvPr/>
        </p:nvCxnSpPr>
        <p:spPr>
          <a:xfrm rot="5400000">
            <a:off x="3024955" y="1619101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Ellipse 29"/>
          <p:cNvSpPr/>
          <p:nvPr/>
        </p:nvSpPr>
        <p:spPr>
          <a:xfrm>
            <a:off x="2975566" y="2041450"/>
            <a:ext cx="91406" cy="91406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3024955" y="2132852"/>
            <a:ext cx="0" cy="59157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Rectangle 31"/>
          <p:cNvSpPr/>
          <p:nvPr/>
        </p:nvSpPr>
        <p:spPr>
          <a:xfrm rot="5400000">
            <a:off x="3000533" y="2167587"/>
            <a:ext cx="48843" cy="97686"/>
          </a:xfrm>
          <a:prstGeom prst="rect">
            <a:avLst/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/>
          <p:cNvCxnSpPr/>
          <p:nvPr/>
        </p:nvCxnSpPr>
        <p:spPr>
          <a:xfrm rot="5400000" flipV="1">
            <a:off x="3024955" y="2143166"/>
            <a:ext cx="0" cy="97686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>
            <a:endCxn id="30" idx="7"/>
          </p:cNvCxnSpPr>
          <p:nvPr/>
        </p:nvCxnSpPr>
        <p:spPr>
          <a:xfrm flipH="1">
            <a:off x="3053586" y="1757505"/>
            <a:ext cx="262841" cy="297331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3301874" y="1628800"/>
            <a:ext cx="127312" cy="144016"/>
          </a:xfrm>
          <a:prstGeom prst="line">
            <a:avLst/>
          </a:prstGeom>
          <a:noFill/>
          <a:ln w="28575">
            <a:solidFill>
              <a:srgbClr val="7030A0"/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3429186" y="1628800"/>
            <a:ext cx="134702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/>
          <p:cNvSpPr/>
          <p:nvPr/>
        </p:nvSpPr>
        <p:spPr>
          <a:xfrm>
            <a:off x="3549770" y="1594892"/>
            <a:ext cx="67816" cy="678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2428860" y="1714488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</a:t>
            </a:r>
            <a:endParaRPr lang="fr-FR" sz="1100" baseline="-250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3573590" y="2587664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Ellipse 50"/>
          <p:cNvSpPr/>
          <p:nvPr/>
        </p:nvSpPr>
        <p:spPr>
          <a:xfrm>
            <a:off x="3540426" y="2553756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 rot="5400000">
            <a:off x="3519590" y="2664469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/>
          <p:nvPr/>
        </p:nvCxnSpPr>
        <p:spPr>
          <a:xfrm rot="5400000" flipV="1">
            <a:off x="3573590" y="2610469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3681590" y="1636366"/>
            <a:ext cx="0" cy="95129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ZoneTexte 56"/>
          <p:cNvSpPr txBox="1"/>
          <p:nvPr/>
        </p:nvSpPr>
        <p:spPr>
          <a:xfrm>
            <a:off x="3706818" y="197924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sp>
        <p:nvSpPr>
          <p:cNvPr id="58" name="Bulle ronde 57"/>
          <p:cNvSpPr/>
          <p:nvPr/>
        </p:nvSpPr>
        <p:spPr>
          <a:xfrm>
            <a:off x="2897904" y="1990063"/>
            <a:ext cx="248905" cy="286789"/>
          </a:xfrm>
          <a:prstGeom prst="wedgeEllipseCallout">
            <a:avLst>
              <a:gd name="adj1" fmla="val -179753"/>
              <a:gd name="adj2" fmla="val 140447"/>
            </a:avLst>
          </a:prstGeom>
          <a:noFill/>
          <a:ln w="63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1475656" y="2456859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Masse mécanique (bâti)</a:t>
            </a:r>
            <a:endParaRPr lang="fr-FR" sz="1100" baseline="-25000" dirty="0"/>
          </a:p>
        </p:txBody>
      </p:sp>
      <p:sp>
        <p:nvSpPr>
          <p:cNvPr id="61" name="ZoneTexte 60"/>
          <p:cNvSpPr txBox="1"/>
          <p:nvPr/>
        </p:nvSpPr>
        <p:spPr>
          <a:xfrm>
            <a:off x="3000364" y="2857496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Masse électrique</a:t>
            </a:r>
            <a:endParaRPr lang="fr-FR" sz="1100" baseline="-25000" dirty="0"/>
          </a:p>
        </p:txBody>
      </p:sp>
      <p:sp>
        <p:nvSpPr>
          <p:cNvPr id="62" name="Bulle ronde 61"/>
          <p:cNvSpPr/>
          <p:nvPr/>
        </p:nvSpPr>
        <p:spPr>
          <a:xfrm>
            <a:off x="3449137" y="2500306"/>
            <a:ext cx="248905" cy="357190"/>
          </a:xfrm>
          <a:prstGeom prst="wedgeEllipseCallout">
            <a:avLst>
              <a:gd name="adj1" fmla="val -83042"/>
              <a:gd name="adj2" fmla="val 62516"/>
            </a:avLst>
          </a:prstGeom>
          <a:noFill/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c 34"/>
          <p:cNvSpPr/>
          <p:nvPr/>
        </p:nvSpPr>
        <p:spPr>
          <a:xfrm>
            <a:off x="2830958" y="1895129"/>
            <a:ext cx="383720" cy="383720"/>
          </a:xfrm>
          <a:prstGeom prst="arc">
            <a:avLst>
              <a:gd name="adj1" fmla="val 18864814"/>
              <a:gd name="adj2" fmla="val 21521515"/>
            </a:avLst>
          </a:prstGeom>
          <a:noFill/>
          <a:ln w="9525" cmpd="sng">
            <a:solidFill>
              <a:srgbClr val="0070C0"/>
            </a:solidFill>
            <a:headEnd type="stealth" w="sm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3423839" y="2310134"/>
            <a:ext cx="2909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</a:t>
            </a:r>
            <a:endParaRPr lang="fr-FR" sz="1100" dirty="0"/>
          </a:p>
        </p:txBody>
      </p:sp>
      <p:sp>
        <p:nvSpPr>
          <p:cNvPr id="36" name="ZoneTexte 35"/>
          <p:cNvSpPr txBox="1"/>
          <p:nvPr/>
        </p:nvSpPr>
        <p:spPr>
          <a:xfrm>
            <a:off x="3143240" y="1857364"/>
            <a:ext cx="50405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00" i="1" dirty="0" smtClean="0">
                <a:sym typeface="Symbol"/>
              </a:rPr>
              <a:t></a:t>
            </a:r>
            <a:endParaRPr lang="fr-FR" sz="1000" i="1" baseline="-25000" dirty="0"/>
          </a:p>
        </p:txBody>
      </p:sp>
      <p:sp>
        <p:nvSpPr>
          <p:cNvPr id="38" name="ZoneTexte 37"/>
          <p:cNvSpPr txBox="1"/>
          <p:nvPr/>
        </p:nvSpPr>
        <p:spPr>
          <a:xfrm>
            <a:off x="3600169" y="1519590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2438379" y="2143116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</a:t>
            </a:r>
            <a:endParaRPr lang="fr-FR" sz="1100" baseline="-25000" dirty="0"/>
          </a:p>
        </p:txBody>
      </p:sp>
      <p:sp>
        <p:nvSpPr>
          <p:cNvPr id="40" name="ZoneTexte 39"/>
          <p:cNvSpPr txBox="1"/>
          <p:nvPr/>
        </p:nvSpPr>
        <p:spPr>
          <a:xfrm>
            <a:off x="2812371" y="1876141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O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263343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213728" y="1795512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endCxn id="4" idx="2"/>
          </p:cNvCxnSpPr>
          <p:nvPr/>
        </p:nvCxnSpPr>
        <p:spPr>
          <a:xfrm>
            <a:off x="1763688" y="1975512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2483728" y="1979628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Arc 6"/>
          <p:cNvSpPr/>
          <p:nvPr/>
        </p:nvSpPr>
        <p:spPr>
          <a:xfrm>
            <a:off x="2625225" y="1700808"/>
            <a:ext cx="792088" cy="792088"/>
          </a:xfrm>
          <a:prstGeom prst="arc">
            <a:avLst>
              <a:gd name="adj1" fmla="val 11797105"/>
              <a:gd name="adj2" fmla="val 9987642"/>
            </a:avLst>
          </a:prstGeom>
          <a:noFill/>
          <a:ln w="381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 rot="5400000">
            <a:off x="2213728" y="2006852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8" idx="2"/>
          </p:cNvCxnSpPr>
          <p:nvPr/>
        </p:nvCxnSpPr>
        <p:spPr>
          <a:xfrm>
            <a:off x="1763688" y="2186852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2483728" y="2190968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ZoneTexte 10"/>
          <p:cNvSpPr txBox="1"/>
          <p:nvPr/>
        </p:nvSpPr>
        <p:spPr>
          <a:xfrm>
            <a:off x="1691680" y="1772816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+6 V</a:t>
            </a:r>
            <a:endParaRPr lang="fr-FR" sz="1100" baseline="-25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691680" y="1999680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-6 V</a:t>
            </a:r>
            <a:endParaRPr lang="fr-FR" sz="1100" baseline="-25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051700" y="170080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051700" y="220486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021269" y="1628800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rot="5400000">
            <a:off x="3024955" y="1619101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2975566" y="2041450"/>
            <a:ext cx="91406" cy="91406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024955" y="2132852"/>
            <a:ext cx="0" cy="59157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 rot="5400000">
            <a:off x="3000533" y="2167587"/>
            <a:ext cx="48843" cy="97686"/>
          </a:xfrm>
          <a:prstGeom prst="rect">
            <a:avLst/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rot="5400000" flipV="1">
            <a:off x="3024955" y="2143166"/>
            <a:ext cx="0" cy="97686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endCxn id="17" idx="7"/>
          </p:cNvCxnSpPr>
          <p:nvPr/>
        </p:nvCxnSpPr>
        <p:spPr>
          <a:xfrm flipH="1">
            <a:off x="3053586" y="1803400"/>
            <a:ext cx="222270" cy="251436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301874" y="1628800"/>
            <a:ext cx="127312" cy="144016"/>
          </a:xfrm>
          <a:prstGeom prst="line">
            <a:avLst/>
          </a:prstGeom>
          <a:noFill/>
          <a:ln w="12700">
            <a:solidFill>
              <a:srgbClr val="7030A0"/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429186" y="1628800"/>
            <a:ext cx="134702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lipse 23"/>
          <p:cNvSpPr/>
          <p:nvPr/>
        </p:nvSpPr>
        <p:spPr>
          <a:xfrm>
            <a:off x="3549770" y="1594892"/>
            <a:ext cx="67816" cy="678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447769" y="1367190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3573590" y="2587664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Ellipse 26"/>
          <p:cNvSpPr/>
          <p:nvPr/>
        </p:nvSpPr>
        <p:spPr>
          <a:xfrm>
            <a:off x="3540426" y="2553756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3429186" y="2348880"/>
            <a:ext cx="290905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29" name="Rectangle 28"/>
          <p:cNvSpPr/>
          <p:nvPr/>
        </p:nvSpPr>
        <p:spPr>
          <a:xfrm rot="5400000">
            <a:off x="3519590" y="2664469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 rot="5400000" flipV="1">
            <a:off x="3573590" y="2610469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3681590" y="1636366"/>
            <a:ext cx="0" cy="95129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ZoneTexte 31"/>
          <p:cNvSpPr txBox="1"/>
          <p:nvPr/>
        </p:nvSpPr>
        <p:spPr>
          <a:xfrm>
            <a:off x="3706818" y="197924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5921396" y="2758147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486003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58011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81501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553509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>
            <a:endCxn id="39" idx="2"/>
          </p:cNvCxnSpPr>
          <p:nvPr/>
        </p:nvCxnSpPr>
        <p:spPr>
          <a:xfrm flipV="1">
            <a:off x="495003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567011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>
            <a:endCxn id="58" idx="2"/>
          </p:cNvCxnSpPr>
          <p:nvPr/>
        </p:nvCxnSpPr>
        <p:spPr>
          <a:xfrm>
            <a:off x="4950032" y="275814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950032" y="144326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39" idx="0"/>
          </p:cNvCxnSpPr>
          <p:nvPr/>
        </p:nvCxnSpPr>
        <p:spPr>
          <a:xfrm flipV="1">
            <a:off x="495003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/>
          <p:cNvCxnSpPr>
            <a:stCxn id="40" idx="0"/>
          </p:cNvCxnSpPr>
          <p:nvPr/>
        </p:nvCxnSpPr>
        <p:spPr>
          <a:xfrm flipV="1">
            <a:off x="567011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 flipH="1" flipV="1">
            <a:off x="495003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567011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721647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5436096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ZoneTexte 52"/>
          <p:cNvSpPr txBox="1"/>
          <p:nvPr/>
        </p:nvSpPr>
        <p:spPr>
          <a:xfrm>
            <a:off x="4445976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184068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5" name="ZoneTexte 54"/>
          <p:cNvSpPr txBox="1"/>
          <p:nvPr/>
        </p:nvSpPr>
        <p:spPr>
          <a:xfrm>
            <a:off x="4535976" y="178049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5256056" y="178128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7" name="Ellipse 56"/>
          <p:cNvSpPr/>
          <p:nvPr/>
        </p:nvSpPr>
        <p:spPr>
          <a:xfrm>
            <a:off x="5888232" y="140935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5888232" y="272423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5786231" y="118165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5805132" y="2505395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61" name="Rectangle 60"/>
          <p:cNvSpPr/>
          <p:nvPr/>
        </p:nvSpPr>
        <p:spPr>
          <a:xfrm rot="5400000">
            <a:off x="5867396" y="2834952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5400000" flipV="1">
            <a:off x="5921396" y="2780952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6084763" y="1450813"/>
            <a:ext cx="0" cy="1280972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ZoneTexte 63"/>
          <p:cNvSpPr txBox="1"/>
          <p:nvPr/>
        </p:nvSpPr>
        <p:spPr>
          <a:xfrm>
            <a:off x="6029396" y="192403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sp>
        <p:nvSpPr>
          <p:cNvPr id="65" name="Rectangle 64"/>
          <p:cNvSpPr/>
          <p:nvPr/>
        </p:nvSpPr>
        <p:spPr>
          <a:xfrm rot="5400000">
            <a:off x="2265423" y="1068082"/>
            <a:ext cx="436710" cy="1584156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5400000">
            <a:off x="4147369" y="1765144"/>
            <a:ext cx="1449932" cy="672718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rot="5400000">
            <a:off x="4811042" y="1824117"/>
            <a:ext cx="1447368" cy="557339"/>
          </a:xfrm>
          <a:prstGeom prst="rect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Arc 68"/>
          <p:cNvSpPr/>
          <p:nvPr/>
        </p:nvSpPr>
        <p:spPr>
          <a:xfrm>
            <a:off x="3131840" y="1367189"/>
            <a:ext cx="1656646" cy="742857"/>
          </a:xfrm>
          <a:prstGeom prst="arc">
            <a:avLst>
              <a:gd name="adj1" fmla="val 11403900"/>
              <a:gd name="adj2" fmla="val 20047618"/>
            </a:avLst>
          </a:prstGeom>
          <a:ln w="19050" cmpd="dbl">
            <a:solidFill>
              <a:srgbClr val="7030A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Arc 69"/>
          <p:cNvSpPr/>
          <p:nvPr/>
        </p:nvSpPr>
        <p:spPr>
          <a:xfrm flipV="1">
            <a:off x="3073798" y="2024303"/>
            <a:ext cx="2596314" cy="1048315"/>
          </a:xfrm>
          <a:prstGeom prst="arc">
            <a:avLst>
              <a:gd name="adj1" fmla="val 10981149"/>
              <a:gd name="adj2" fmla="val 20680351"/>
            </a:avLst>
          </a:prstGeom>
          <a:ln w="19050" cmpd="dbl">
            <a:solidFill>
              <a:srgbClr val="00B05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1755761" y="3072619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Capteur </a:t>
            </a:r>
            <a:r>
              <a:rPr lang="fr-FR" sz="1100" dirty="0" err="1" smtClean="0"/>
              <a:t>potentiométrique</a:t>
            </a:r>
            <a:endParaRPr lang="fr-FR" sz="1100" baseline="-25000" dirty="0"/>
          </a:p>
        </p:txBody>
      </p:sp>
      <p:sp>
        <p:nvSpPr>
          <p:cNvPr id="72" name="ZoneTexte 71"/>
          <p:cNvSpPr txBox="1"/>
          <p:nvPr/>
        </p:nvSpPr>
        <p:spPr>
          <a:xfrm>
            <a:off x="4536177" y="3068960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</a:t>
            </a:r>
            <a:endParaRPr lang="fr-FR" sz="1100" baseline="-25000" dirty="0"/>
          </a:p>
        </p:txBody>
      </p:sp>
      <p:grpSp>
        <p:nvGrpSpPr>
          <p:cNvPr id="73" name="Groupe 72"/>
          <p:cNvGrpSpPr/>
          <p:nvPr/>
        </p:nvGrpSpPr>
        <p:grpSpPr>
          <a:xfrm>
            <a:off x="6804248" y="1215565"/>
            <a:ext cx="2214256" cy="1796005"/>
            <a:chOff x="1205616" y="738408"/>
            <a:chExt cx="2214256" cy="1796005"/>
          </a:xfrm>
        </p:grpSpPr>
        <p:cxnSp>
          <p:nvCxnSpPr>
            <p:cNvPr id="74" name="Connecteur droit 73"/>
            <p:cNvCxnSpPr/>
            <p:nvPr/>
          </p:nvCxnSpPr>
          <p:spPr>
            <a:xfrm flipV="1">
              <a:off x="2681036" y="2295608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161967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57465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>
              <a:endCxn id="75" idx="2"/>
            </p:cNvCxnSpPr>
            <p:nvPr/>
          </p:nvCxnSpPr>
          <p:spPr>
            <a:xfrm flipV="1">
              <a:off x="170967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Connecteur droit 80"/>
            <p:cNvCxnSpPr>
              <a:endCxn id="94" idx="2"/>
            </p:cNvCxnSpPr>
            <p:nvPr/>
          </p:nvCxnSpPr>
          <p:spPr>
            <a:xfrm>
              <a:off x="1709672" y="229560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09672" y="98072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Connecteur droit 82"/>
            <p:cNvCxnSpPr>
              <a:stCxn id="75" idx="0"/>
            </p:cNvCxnSpPr>
            <p:nvPr/>
          </p:nvCxnSpPr>
          <p:spPr>
            <a:xfrm flipV="1">
              <a:off x="170967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 flipV="1">
              <a:off x="170967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1481287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9" name="ZoneTexte 88"/>
            <p:cNvSpPr txBox="1"/>
            <p:nvPr/>
          </p:nvSpPr>
          <p:spPr>
            <a:xfrm>
              <a:off x="1205616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E</a:t>
              </a:r>
              <a:r>
                <a:rPr lang="fr-FR" sz="1100" baseline="-25000" dirty="0" err="1" smtClean="0"/>
                <a:t>Th</a:t>
              </a:r>
              <a:endParaRPr lang="fr-FR" sz="1100" baseline="-25000" dirty="0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1295616" y="131795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R</a:t>
              </a:r>
              <a:r>
                <a:rPr lang="fr-FR" sz="1100" baseline="-25000" dirty="0" err="1" smtClean="0"/>
                <a:t>Th</a:t>
              </a:r>
              <a:endParaRPr lang="fr-FR" sz="1100" baseline="-25000" dirty="0"/>
            </a:p>
          </p:txBody>
        </p:sp>
        <p:sp>
          <p:nvSpPr>
            <p:cNvPr id="93" name="Ellipse 92"/>
            <p:cNvSpPr/>
            <p:nvPr/>
          </p:nvSpPr>
          <p:spPr>
            <a:xfrm>
              <a:off x="2647872" y="94682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Ellipse 93"/>
            <p:cNvSpPr/>
            <p:nvPr/>
          </p:nvSpPr>
          <p:spPr>
            <a:xfrm>
              <a:off x="2647872" y="226170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2549244" y="738408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B</a:t>
              </a:r>
              <a:endParaRPr lang="fr-FR" sz="1100" baseline="-25000" dirty="0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564772" y="2042856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M</a:t>
              </a:r>
              <a:endParaRPr lang="fr-FR" sz="1100" baseline="-25000" dirty="0"/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2627036" y="2372413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8" name="Connecteur droit 97"/>
            <p:cNvCxnSpPr/>
            <p:nvPr/>
          </p:nvCxnSpPr>
          <p:spPr>
            <a:xfrm rot="5400000" flipV="1">
              <a:off x="2681036" y="2318413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V="1">
              <a:off x="2844403" y="988274"/>
              <a:ext cx="0" cy="128097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0" name="ZoneTexte 99"/>
            <p:cNvSpPr txBox="1"/>
            <p:nvPr/>
          </p:nvSpPr>
          <p:spPr>
            <a:xfrm>
              <a:off x="2915816" y="1448760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  <p:cxnSp>
        <p:nvCxnSpPr>
          <p:cNvPr id="101" name="Connecteur droit 100"/>
          <p:cNvCxnSpPr/>
          <p:nvPr/>
        </p:nvCxnSpPr>
        <p:spPr>
          <a:xfrm flipH="1" flipV="1">
            <a:off x="1691680" y="2096852"/>
            <a:ext cx="20" cy="511136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1691700" y="2096284"/>
            <a:ext cx="1610174" cy="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3301874" y="1641806"/>
            <a:ext cx="0" cy="455047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/>
          <p:cNvCxnSpPr/>
          <p:nvPr/>
        </p:nvCxnSpPr>
        <p:spPr>
          <a:xfrm flipH="1" flipV="1">
            <a:off x="1691680" y="2607988"/>
            <a:ext cx="1788383" cy="5929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3480063" y="1628800"/>
            <a:ext cx="0" cy="985118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/>
          <p:cNvCxnSpPr/>
          <p:nvPr/>
        </p:nvCxnSpPr>
        <p:spPr>
          <a:xfrm flipH="1">
            <a:off x="3301875" y="1636366"/>
            <a:ext cx="178188" cy="544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6309188" y="2072626"/>
            <a:ext cx="513961" cy="0"/>
          </a:xfrm>
          <a:prstGeom prst="line">
            <a:avLst/>
          </a:prstGeom>
          <a:noFill/>
          <a:ln w="38100" cmpd="dbl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7" name="ZoneTexte 116"/>
          <p:cNvSpPr txBox="1"/>
          <p:nvPr/>
        </p:nvSpPr>
        <p:spPr>
          <a:xfrm>
            <a:off x="2428860" y="1714488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</a:t>
            </a:r>
            <a:endParaRPr lang="fr-FR" sz="1100" baseline="-250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2438379" y="2143116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</a:t>
            </a:r>
            <a:endParaRPr lang="fr-FR" sz="1100" baseline="-25000" dirty="0"/>
          </a:p>
        </p:txBody>
      </p:sp>
      <p:sp>
        <p:nvSpPr>
          <p:cNvPr id="119" name="ZoneTexte 118"/>
          <p:cNvSpPr txBox="1"/>
          <p:nvPr/>
        </p:nvSpPr>
        <p:spPr>
          <a:xfrm>
            <a:off x="7056457" y="3068960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 de </a:t>
            </a:r>
            <a:r>
              <a:rPr lang="fr-FR" sz="1100" dirty="0" err="1" smtClean="0"/>
              <a:t>Thévenin</a:t>
            </a:r>
            <a:endParaRPr lang="fr-FR" sz="1100" baseline="-25000" dirty="0"/>
          </a:p>
        </p:txBody>
      </p:sp>
      <p:sp>
        <p:nvSpPr>
          <p:cNvPr id="120" name="ZoneTexte 119"/>
          <p:cNvSpPr txBox="1"/>
          <p:nvPr/>
        </p:nvSpPr>
        <p:spPr>
          <a:xfrm>
            <a:off x="2812371" y="1876141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O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17692867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61</Words>
  <Application>Microsoft Office PowerPoint</Application>
  <PresentationFormat>Affichage à l'écran (4:3)</PresentationFormat>
  <Paragraphs>45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</cp:revision>
  <dcterms:created xsi:type="dcterms:W3CDTF">2014-09-17T07:00:52Z</dcterms:created>
  <dcterms:modified xsi:type="dcterms:W3CDTF">2014-09-24T16:41:32Z</dcterms:modified>
</cp:coreProperties>
</file>