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3" r:id="rId4"/>
    <p:sldId id="260" r:id="rId5"/>
    <p:sldId id="261" r:id="rId6"/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8" d="100"/>
          <a:sy n="148" d="100"/>
        </p:scale>
        <p:origin x="-72" y="17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29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92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97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83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25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91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80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31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88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93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14CA-3B1E-4C42-B862-7A4C61ED653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11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414CA-3B1E-4C42-B862-7A4C61ED653A}" type="datetimeFigureOut">
              <a:rPr lang="fr-FR" smtClean="0"/>
              <a:pPr/>
              <a:t>05/10/2014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DCB3C-A888-44ED-8671-AEAFC9894E1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2915816" y="1402530"/>
            <a:ext cx="3995111" cy="2047306"/>
            <a:chOff x="1205616" y="911770"/>
            <a:chExt cx="3995111" cy="2047306"/>
          </a:xfrm>
        </p:grpSpPr>
        <p:grpSp>
          <p:nvGrpSpPr>
            <p:cNvPr id="33" name="Groupe 32"/>
            <p:cNvGrpSpPr/>
            <p:nvPr/>
          </p:nvGrpSpPr>
          <p:grpSpPr>
            <a:xfrm>
              <a:off x="2221069" y="1015218"/>
              <a:ext cx="1845463" cy="1836819"/>
              <a:chOff x="788328" y="382251"/>
              <a:chExt cx="1845463" cy="1836819"/>
            </a:xfrm>
          </p:grpSpPr>
          <p:grpSp>
            <p:nvGrpSpPr>
              <p:cNvPr id="8" name="Groupe 7"/>
              <p:cNvGrpSpPr/>
              <p:nvPr/>
            </p:nvGrpSpPr>
            <p:grpSpPr>
              <a:xfrm rot="2700000">
                <a:off x="1238328" y="382251"/>
                <a:ext cx="180000" cy="1080000"/>
                <a:chOff x="2555776" y="1062184"/>
                <a:chExt cx="180000" cy="10800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555776" y="1422184"/>
                  <a:ext cx="180000" cy="360000"/>
                </a:xfrm>
                <a:prstGeom prst="rect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5" name="Connecteur droit 4"/>
                <p:cNvCxnSpPr>
                  <a:endCxn id="4" idx="2"/>
                </p:cNvCxnSpPr>
                <p:nvPr/>
              </p:nvCxnSpPr>
              <p:spPr>
                <a:xfrm flipV="1">
                  <a:off x="2645776" y="1782184"/>
                  <a:ext cx="0" cy="360000"/>
                </a:xfrm>
                <a:prstGeom prst="line">
                  <a:avLst/>
                </a:prstGeom>
                <a:noFill/>
                <a:ln w="12700">
                  <a:solidFill>
                    <a:srgbClr val="0070C0"/>
                  </a:solidFill>
                  <a:headEnd type="oval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" name="Connecteur droit 5"/>
                <p:cNvCxnSpPr>
                  <a:stCxn id="4" idx="0"/>
                </p:cNvCxnSpPr>
                <p:nvPr/>
              </p:nvCxnSpPr>
              <p:spPr>
                <a:xfrm flipV="1">
                  <a:off x="2645776" y="1062184"/>
                  <a:ext cx="0" cy="360000"/>
                </a:xfrm>
                <a:prstGeom prst="line">
                  <a:avLst/>
                </a:prstGeom>
                <a:noFill/>
                <a:ln w="12700">
                  <a:solidFill>
                    <a:srgbClr val="0070C0"/>
                  </a:solidFill>
                  <a:headEnd type="none"/>
                  <a:tailEnd type="oval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21" name="Groupe 20"/>
              <p:cNvGrpSpPr/>
              <p:nvPr/>
            </p:nvGrpSpPr>
            <p:grpSpPr>
              <a:xfrm rot="2700000">
                <a:off x="2003791" y="1142212"/>
                <a:ext cx="180000" cy="1080000"/>
                <a:chOff x="2555776" y="1062184"/>
                <a:chExt cx="180000" cy="1080000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2555776" y="1422184"/>
                  <a:ext cx="180000" cy="360000"/>
                </a:xfrm>
                <a:prstGeom prst="rect">
                  <a:avLst/>
                </a:prstGeom>
                <a:noFill/>
                <a:ln w="127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3" name="Connecteur droit 22"/>
                <p:cNvCxnSpPr>
                  <a:endCxn id="22" idx="2"/>
                </p:cNvCxnSpPr>
                <p:nvPr/>
              </p:nvCxnSpPr>
              <p:spPr>
                <a:xfrm flipV="1">
                  <a:off x="2645776" y="1782184"/>
                  <a:ext cx="0" cy="360000"/>
                </a:xfrm>
                <a:prstGeom prst="line">
                  <a:avLst/>
                </a:prstGeom>
                <a:noFill/>
                <a:ln w="12700">
                  <a:solidFill>
                    <a:srgbClr val="0070C0"/>
                  </a:solidFill>
                  <a:headEnd type="oval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Connecteur droit 23"/>
                <p:cNvCxnSpPr>
                  <a:stCxn id="22" idx="0"/>
                </p:cNvCxnSpPr>
                <p:nvPr/>
              </p:nvCxnSpPr>
              <p:spPr>
                <a:xfrm flipV="1">
                  <a:off x="2645776" y="1062184"/>
                  <a:ext cx="0" cy="360000"/>
                </a:xfrm>
                <a:prstGeom prst="line">
                  <a:avLst/>
                </a:prstGeom>
                <a:noFill/>
                <a:ln w="12700">
                  <a:solidFill>
                    <a:srgbClr val="0070C0"/>
                  </a:solidFill>
                  <a:headEnd type="none"/>
                  <a:tailEnd type="oval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25" name="Groupe 24"/>
              <p:cNvGrpSpPr/>
              <p:nvPr/>
            </p:nvGrpSpPr>
            <p:grpSpPr>
              <a:xfrm rot="8100000">
                <a:off x="1238328" y="1139070"/>
                <a:ext cx="180000" cy="1080000"/>
                <a:chOff x="2555776" y="1062184"/>
                <a:chExt cx="180000" cy="10800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2555776" y="1422184"/>
                  <a:ext cx="180000" cy="360000"/>
                </a:xfrm>
                <a:prstGeom prst="rect">
                  <a:avLst/>
                </a:prstGeom>
                <a:noFill/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7" name="Connecteur droit 26"/>
                <p:cNvCxnSpPr>
                  <a:endCxn id="26" idx="2"/>
                </p:cNvCxnSpPr>
                <p:nvPr/>
              </p:nvCxnSpPr>
              <p:spPr>
                <a:xfrm flipV="1">
                  <a:off x="2645776" y="1782184"/>
                  <a:ext cx="0" cy="360000"/>
                </a:xfrm>
                <a:prstGeom prst="line">
                  <a:avLst/>
                </a:prstGeom>
                <a:noFill/>
                <a:ln w="12700">
                  <a:solidFill>
                    <a:srgbClr val="0070C0"/>
                  </a:solidFill>
                  <a:headEnd type="oval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Connecteur droit 27"/>
                <p:cNvCxnSpPr>
                  <a:stCxn id="26" idx="0"/>
                </p:cNvCxnSpPr>
                <p:nvPr/>
              </p:nvCxnSpPr>
              <p:spPr>
                <a:xfrm flipV="1">
                  <a:off x="2645776" y="1062184"/>
                  <a:ext cx="0" cy="360000"/>
                </a:xfrm>
                <a:prstGeom prst="line">
                  <a:avLst/>
                </a:prstGeom>
                <a:noFill/>
                <a:ln w="12700">
                  <a:solidFill>
                    <a:srgbClr val="0070C0"/>
                  </a:solidFill>
                  <a:headEnd type="none"/>
                  <a:tailEnd type="oval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29" name="Groupe 28"/>
              <p:cNvGrpSpPr/>
              <p:nvPr/>
            </p:nvGrpSpPr>
            <p:grpSpPr>
              <a:xfrm rot="8100000">
                <a:off x="2003792" y="382251"/>
                <a:ext cx="180000" cy="1080000"/>
                <a:chOff x="2555776" y="1062184"/>
                <a:chExt cx="180000" cy="10800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555776" y="1422184"/>
                  <a:ext cx="180000" cy="360000"/>
                </a:xfrm>
                <a:prstGeom prst="rect">
                  <a:avLst/>
                </a:prstGeom>
                <a:noFill/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1" name="Connecteur droit 30"/>
                <p:cNvCxnSpPr>
                  <a:endCxn id="30" idx="2"/>
                </p:cNvCxnSpPr>
                <p:nvPr/>
              </p:nvCxnSpPr>
              <p:spPr>
                <a:xfrm flipV="1">
                  <a:off x="2645776" y="1782184"/>
                  <a:ext cx="0" cy="360000"/>
                </a:xfrm>
                <a:prstGeom prst="line">
                  <a:avLst/>
                </a:prstGeom>
                <a:noFill/>
                <a:ln w="12700">
                  <a:solidFill>
                    <a:srgbClr val="0070C0"/>
                  </a:solidFill>
                  <a:headEnd type="oval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Connecteur droit 31"/>
                <p:cNvCxnSpPr>
                  <a:stCxn id="30" idx="0"/>
                </p:cNvCxnSpPr>
                <p:nvPr/>
              </p:nvCxnSpPr>
              <p:spPr>
                <a:xfrm flipV="1">
                  <a:off x="2645776" y="1062184"/>
                  <a:ext cx="0" cy="360000"/>
                </a:xfrm>
                <a:prstGeom prst="line">
                  <a:avLst/>
                </a:prstGeom>
                <a:noFill/>
                <a:ln w="12700">
                  <a:solidFill>
                    <a:srgbClr val="0070C0"/>
                  </a:solidFill>
                  <a:headEnd type="none"/>
                  <a:tailEnd type="oval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34" name="Connecteur droit 33"/>
            <p:cNvCxnSpPr/>
            <p:nvPr/>
          </p:nvCxnSpPr>
          <p:spPr>
            <a:xfrm flipH="1">
              <a:off x="1703714" y="1172930"/>
              <a:ext cx="1439193" cy="449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 flipH="1">
              <a:off x="1703713" y="2697017"/>
              <a:ext cx="1439193" cy="449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1703713" y="1172930"/>
              <a:ext cx="1" cy="1524536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Ellipse 39"/>
            <p:cNvSpPr/>
            <p:nvPr/>
          </p:nvSpPr>
          <p:spPr>
            <a:xfrm>
              <a:off x="157465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1205616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E</a:t>
              </a:r>
              <a:endParaRPr lang="fr-FR" sz="1100" baseline="-25000" dirty="0"/>
            </a:p>
          </p:txBody>
        </p:sp>
        <p:cxnSp>
          <p:nvCxnSpPr>
            <p:cNvPr id="42" name="Connecteur droit 41"/>
            <p:cNvCxnSpPr/>
            <p:nvPr/>
          </p:nvCxnSpPr>
          <p:spPr>
            <a:xfrm flipV="1">
              <a:off x="1481287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flipV="1">
              <a:off x="1703714" y="17822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2379231" y="230498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/>
                <a:t>R</a:t>
              </a:r>
              <a:r>
                <a:rPr lang="fr-FR" sz="1100" baseline="-25000" dirty="0" smtClean="0"/>
                <a:t>1</a:t>
              </a:r>
              <a:endParaRPr lang="fr-FR" sz="1100" baseline="-25000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411641" y="230498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/>
                <a:t>R</a:t>
              </a:r>
              <a:r>
                <a:rPr lang="fr-FR" sz="1100" baseline="-25000" dirty="0" smtClean="0"/>
                <a:t>2</a:t>
              </a:r>
              <a:endParaRPr lang="fr-FR" sz="1100" baseline="-25000" dirty="0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3411641" y="1268760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/>
                <a:t>R</a:t>
              </a:r>
              <a:r>
                <a:rPr lang="fr-FR" sz="1100" baseline="-25000" dirty="0" smtClean="0"/>
                <a:t>3</a:t>
              </a:r>
              <a:endParaRPr lang="fr-FR" sz="1100" baseline="-25000" dirty="0"/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2295189" y="1341597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/>
                <a:t>R</a:t>
              </a:r>
              <a:r>
                <a:rPr lang="fr-FR" sz="1100" baseline="-25000" dirty="0" smtClean="0"/>
                <a:t>4</a:t>
              </a:r>
              <a:endParaRPr lang="fr-FR" sz="1100" baseline="-25000" dirty="0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2890878" y="911770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/>
                <a:t>A</a:t>
              </a:r>
              <a:endParaRPr lang="fr-FR" sz="1100" baseline="-25000" dirty="0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2890878" y="269746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/>
                <a:t>B</a:t>
              </a:r>
              <a:endParaRPr lang="fr-FR" sz="1100" baseline="-25000" dirty="0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1992953" y="1795339"/>
              <a:ext cx="58081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/>
                <a:t>C</a:t>
              </a:r>
            </a:p>
            <a:p>
              <a:pPr algn="ctr"/>
              <a:r>
                <a:rPr lang="fr-FR" sz="800" dirty="0"/>
                <a:t>(Signal </a:t>
              </a:r>
              <a:r>
                <a:rPr lang="fr-FR" sz="800" dirty="0" smtClean="0"/>
                <a:t>+)</a:t>
              </a:r>
              <a:endParaRPr lang="fr-FR" sz="1100" baseline="-25000" dirty="0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3883878" y="1806251"/>
              <a:ext cx="13168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D </a:t>
              </a:r>
              <a:r>
                <a:rPr lang="fr-FR" sz="800" dirty="0" smtClean="0"/>
                <a:t>(Signal -)</a:t>
              </a:r>
              <a:endParaRPr lang="fr-FR" sz="1100" baseline="-25000" dirty="0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467544" y="700599"/>
            <a:ext cx="2085975" cy="2854214"/>
            <a:chOff x="5004048" y="-119548"/>
            <a:chExt cx="2085975" cy="285421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1239241"/>
              <a:ext cx="2085975" cy="1495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ZoneTexte 37"/>
            <p:cNvSpPr txBox="1"/>
            <p:nvPr/>
          </p:nvSpPr>
          <p:spPr>
            <a:xfrm rot="16200000">
              <a:off x="4608004" y="433723"/>
              <a:ext cx="13681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Alim. Pont –</a:t>
              </a:r>
              <a:endParaRPr lang="fr-FR" sz="1100" baseline="-25000" dirty="0"/>
            </a:p>
          </p:txBody>
        </p:sp>
        <p:sp>
          <p:nvSpPr>
            <p:cNvPr id="39" name="ZoneTexte 38"/>
            <p:cNvSpPr txBox="1"/>
            <p:nvPr/>
          </p:nvSpPr>
          <p:spPr>
            <a:xfrm rot="16200000">
              <a:off x="6106961" y="433723"/>
              <a:ext cx="13681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Alim. Pont +</a:t>
              </a:r>
              <a:endParaRPr lang="fr-FR" sz="1100" baseline="-25000" dirty="0"/>
            </a:p>
          </p:txBody>
        </p:sp>
        <p:sp>
          <p:nvSpPr>
            <p:cNvPr id="44" name="ZoneTexte 43"/>
            <p:cNvSpPr txBox="1"/>
            <p:nvPr/>
          </p:nvSpPr>
          <p:spPr>
            <a:xfrm rot="16200000">
              <a:off x="4913235" y="433723"/>
              <a:ext cx="13681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Signal –</a:t>
              </a:r>
              <a:endParaRPr lang="fr-FR" sz="1100" baseline="-25000" dirty="0"/>
            </a:p>
          </p:txBody>
        </p:sp>
        <p:sp>
          <p:nvSpPr>
            <p:cNvPr id="53" name="ZoneTexte 52"/>
            <p:cNvSpPr txBox="1"/>
            <p:nvPr/>
          </p:nvSpPr>
          <p:spPr>
            <a:xfrm rot="16200000">
              <a:off x="5362959" y="433723"/>
              <a:ext cx="13681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Signal +</a:t>
              </a:r>
              <a:endParaRPr lang="fr-FR" sz="1100" baseline="-25000" dirty="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1949232" y="2510756"/>
            <a:ext cx="305301" cy="467283"/>
            <a:chOff x="1949232" y="2510756"/>
            <a:chExt cx="305301" cy="467283"/>
          </a:xfrm>
        </p:grpSpPr>
        <p:cxnSp>
          <p:nvCxnSpPr>
            <p:cNvPr id="9" name="Connecteur droit 8"/>
            <p:cNvCxnSpPr/>
            <p:nvPr/>
          </p:nvCxnSpPr>
          <p:spPr>
            <a:xfrm>
              <a:off x="2254533" y="2510756"/>
              <a:ext cx="0" cy="4632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>
              <a:off x="1949232" y="2514797"/>
              <a:ext cx="0" cy="4632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flipH="1">
              <a:off x="1949232" y="2959220"/>
              <a:ext cx="3053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c 12"/>
          <p:cNvSpPr/>
          <p:nvPr/>
        </p:nvSpPr>
        <p:spPr>
          <a:xfrm>
            <a:off x="2130780" y="1918700"/>
            <a:ext cx="5249532" cy="1769756"/>
          </a:xfrm>
          <a:prstGeom prst="arc">
            <a:avLst>
              <a:gd name="adj1" fmla="val 11243340"/>
              <a:gd name="adj2" fmla="val 17423694"/>
            </a:avLst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6" name="Groupe 55"/>
          <p:cNvGrpSpPr/>
          <p:nvPr/>
        </p:nvGrpSpPr>
        <p:grpSpPr>
          <a:xfrm>
            <a:off x="755506" y="2510756"/>
            <a:ext cx="305301" cy="467283"/>
            <a:chOff x="1949232" y="2510756"/>
            <a:chExt cx="305301" cy="467283"/>
          </a:xfrm>
        </p:grpSpPr>
        <p:cxnSp>
          <p:nvCxnSpPr>
            <p:cNvPr id="57" name="Connecteur droit 56"/>
            <p:cNvCxnSpPr/>
            <p:nvPr/>
          </p:nvCxnSpPr>
          <p:spPr>
            <a:xfrm>
              <a:off x="2254533" y="2510756"/>
              <a:ext cx="0" cy="46324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1949232" y="2514797"/>
              <a:ext cx="0" cy="46324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H="1">
              <a:off x="1949232" y="2959220"/>
              <a:ext cx="305301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Arc 59"/>
          <p:cNvSpPr/>
          <p:nvPr/>
        </p:nvSpPr>
        <p:spPr>
          <a:xfrm flipV="1">
            <a:off x="467544" y="1663690"/>
            <a:ext cx="5023747" cy="1621294"/>
          </a:xfrm>
          <a:prstGeom prst="arc">
            <a:avLst>
              <a:gd name="adj1" fmla="val 11586885"/>
              <a:gd name="adj2" fmla="val 20843436"/>
            </a:avLst>
          </a:prstGeom>
          <a:ln>
            <a:solidFill>
              <a:srgbClr val="FFC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1" name="Groupe 60"/>
          <p:cNvGrpSpPr/>
          <p:nvPr/>
        </p:nvGrpSpPr>
        <p:grpSpPr>
          <a:xfrm rot="5400000">
            <a:off x="755505" y="2490364"/>
            <a:ext cx="305301" cy="467283"/>
            <a:chOff x="1949232" y="2510756"/>
            <a:chExt cx="305301" cy="467283"/>
          </a:xfrm>
        </p:grpSpPr>
        <p:cxnSp>
          <p:nvCxnSpPr>
            <p:cNvPr id="62" name="Connecteur droit 61"/>
            <p:cNvCxnSpPr/>
            <p:nvPr/>
          </p:nvCxnSpPr>
          <p:spPr>
            <a:xfrm>
              <a:off x="2254533" y="2510756"/>
              <a:ext cx="0" cy="46324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>
              <a:off x="1949232" y="2514797"/>
              <a:ext cx="0" cy="46324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1949232" y="2959220"/>
              <a:ext cx="305301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Arc 64"/>
          <p:cNvSpPr/>
          <p:nvPr/>
        </p:nvSpPr>
        <p:spPr>
          <a:xfrm flipV="1">
            <a:off x="643682" y="1610489"/>
            <a:ext cx="3949805" cy="1621294"/>
          </a:xfrm>
          <a:prstGeom prst="arc">
            <a:avLst>
              <a:gd name="adj1" fmla="val 11586885"/>
              <a:gd name="adj2" fmla="val 20843436"/>
            </a:avLst>
          </a:prstGeom>
          <a:ln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6" name="Groupe 65"/>
          <p:cNvGrpSpPr/>
          <p:nvPr/>
        </p:nvGrpSpPr>
        <p:grpSpPr>
          <a:xfrm rot="16200000" flipH="1">
            <a:off x="1949231" y="2512776"/>
            <a:ext cx="305301" cy="467283"/>
            <a:chOff x="1949232" y="2510756"/>
            <a:chExt cx="305301" cy="467283"/>
          </a:xfrm>
        </p:grpSpPr>
        <p:cxnSp>
          <p:nvCxnSpPr>
            <p:cNvPr id="67" name="Connecteur droit 66"/>
            <p:cNvCxnSpPr/>
            <p:nvPr/>
          </p:nvCxnSpPr>
          <p:spPr>
            <a:xfrm>
              <a:off x="2254533" y="2510756"/>
              <a:ext cx="0" cy="46324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>
              <a:off x="1949232" y="2514797"/>
              <a:ext cx="0" cy="46324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flipH="1">
              <a:off x="1949232" y="2959220"/>
              <a:ext cx="305301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Arc 69"/>
          <p:cNvSpPr/>
          <p:nvPr/>
        </p:nvSpPr>
        <p:spPr>
          <a:xfrm>
            <a:off x="2254532" y="2119359"/>
            <a:ext cx="3901644" cy="1769756"/>
          </a:xfrm>
          <a:prstGeom prst="arc">
            <a:avLst>
              <a:gd name="adj1" fmla="val 11243340"/>
              <a:gd name="adj2" fmla="val 16453927"/>
            </a:avLst>
          </a:prstGeom>
          <a:ln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67544" y="3688456"/>
            <a:ext cx="2085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Schéma de câblage électrique</a:t>
            </a:r>
            <a:endParaRPr lang="fr-FR" sz="1400" dirty="0"/>
          </a:p>
        </p:txBody>
      </p:sp>
      <p:sp>
        <p:nvSpPr>
          <p:cNvPr id="71" name="ZoneTexte 70"/>
          <p:cNvSpPr txBox="1"/>
          <p:nvPr/>
        </p:nvSpPr>
        <p:spPr>
          <a:xfrm>
            <a:off x="3413913" y="3697868"/>
            <a:ext cx="2211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Modélisation par schéma électrique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7085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 flipH="1">
            <a:off x="1547157" y="3004722"/>
            <a:ext cx="288539" cy="0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660061" y="2124168"/>
            <a:ext cx="0" cy="332712"/>
          </a:xfrm>
          <a:prstGeom prst="line">
            <a:avLst/>
          </a:prstGeom>
          <a:noFill/>
          <a:ln w="12700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ZoneTexte 63"/>
          <p:cNvSpPr txBox="1"/>
          <p:nvPr/>
        </p:nvSpPr>
        <p:spPr>
          <a:xfrm>
            <a:off x="228061" y="2136635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V</a:t>
            </a:r>
            <a:r>
              <a:rPr lang="fr-FR" sz="1400" baseline="-25000" dirty="0" smtClean="0"/>
              <a:t>e1</a:t>
            </a:r>
            <a:endParaRPr lang="fr-FR" sz="1400" baseline="-25000" dirty="0"/>
          </a:p>
        </p:txBody>
      </p:sp>
      <p:grpSp>
        <p:nvGrpSpPr>
          <p:cNvPr id="78" name="Groupe 77"/>
          <p:cNvGrpSpPr/>
          <p:nvPr/>
        </p:nvGrpSpPr>
        <p:grpSpPr>
          <a:xfrm>
            <a:off x="971600" y="1988840"/>
            <a:ext cx="720080" cy="720080"/>
            <a:chOff x="971600" y="1988840"/>
            <a:chExt cx="720080" cy="720080"/>
          </a:xfrm>
        </p:grpSpPr>
        <p:sp>
          <p:nvSpPr>
            <p:cNvPr id="71" name="Rectangle 70"/>
            <p:cNvSpPr/>
            <p:nvPr/>
          </p:nvSpPr>
          <p:spPr>
            <a:xfrm>
              <a:off x="971600" y="1988840"/>
              <a:ext cx="720080" cy="720080"/>
            </a:xfrm>
            <a:prstGeom prst="rect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971600" y="2427283"/>
              <a:ext cx="43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–</a:t>
              </a:r>
              <a:endParaRPr lang="fr-FR" sz="1200" baseline="-25000" dirty="0"/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971600" y="1988840"/>
              <a:ext cx="43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+</a:t>
              </a:r>
              <a:endParaRPr lang="fr-FR" sz="1200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/>
                <p:cNvSpPr txBox="1"/>
                <p:nvPr/>
              </p:nvSpPr>
              <p:spPr>
                <a:xfrm>
                  <a:off x="1331157" y="1988840"/>
                  <a:ext cx="36052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00" i="1" smtClean="0">
                            <a:latin typeface="Cambria Math"/>
                            <a:ea typeface="Cambria Math"/>
                          </a:rPr>
                          <m:t>⊳</m:t>
                        </m:r>
                      </m:oMath>
                    </m:oMathPara>
                  </a14:m>
                  <a:endParaRPr lang="fr-FR" sz="1000" dirty="0" smtClean="0">
                    <a:ea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fr-FR" sz="1000" dirty="0" smtClean="0"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76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157" y="1988840"/>
                  <a:ext cx="360523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Groupe 78"/>
          <p:cNvGrpSpPr/>
          <p:nvPr/>
        </p:nvGrpSpPr>
        <p:grpSpPr>
          <a:xfrm>
            <a:off x="971600" y="4143080"/>
            <a:ext cx="720080" cy="721034"/>
            <a:chOff x="971600" y="1988840"/>
            <a:chExt cx="720080" cy="721034"/>
          </a:xfrm>
        </p:grpSpPr>
        <p:sp>
          <p:nvSpPr>
            <p:cNvPr id="80" name="Rectangle 79"/>
            <p:cNvSpPr/>
            <p:nvPr/>
          </p:nvSpPr>
          <p:spPr>
            <a:xfrm>
              <a:off x="971600" y="1988840"/>
              <a:ext cx="720080" cy="720080"/>
            </a:xfrm>
            <a:prstGeom prst="rect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971600" y="1988840"/>
              <a:ext cx="43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–</a:t>
              </a:r>
              <a:endParaRPr lang="fr-FR" sz="1200" baseline="-25000" dirty="0"/>
            </a:p>
          </p:txBody>
        </p:sp>
        <p:sp>
          <p:nvSpPr>
            <p:cNvPr id="82" name="ZoneTexte 81"/>
            <p:cNvSpPr txBox="1"/>
            <p:nvPr/>
          </p:nvSpPr>
          <p:spPr>
            <a:xfrm>
              <a:off x="971600" y="2432875"/>
              <a:ext cx="43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+</a:t>
              </a:r>
              <a:endParaRPr lang="fr-FR" sz="1200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/>
                <p:cNvSpPr txBox="1"/>
                <p:nvPr/>
              </p:nvSpPr>
              <p:spPr>
                <a:xfrm>
                  <a:off x="1331157" y="1988840"/>
                  <a:ext cx="36052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00" i="1" smtClean="0">
                            <a:latin typeface="Cambria Math"/>
                            <a:ea typeface="Cambria Math"/>
                          </a:rPr>
                          <m:t>⊳</m:t>
                        </m:r>
                      </m:oMath>
                    </m:oMathPara>
                  </a14:m>
                  <a:endParaRPr lang="fr-FR" sz="1000" dirty="0" smtClean="0">
                    <a:ea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fr-FR" sz="1000" dirty="0" smtClean="0"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83" name="ZoneTexte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157" y="1988840"/>
                  <a:ext cx="360523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e 83"/>
          <p:cNvGrpSpPr/>
          <p:nvPr/>
        </p:nvGrpSpPr>
        <p:grpSpPr>
          <a:xfrm>
            <a:off x="3131840" y="3059982"/>
            <a:ext cx="720080" cy="721034"/>
            <a:chOff x="971600" y="1988840"/>
            <a:chExt cx="720080" cy="721034"/>
          </a:xfrm>
        </p:grpSpPr>
        <p:sp>
          <p:nvSpPr>
            <p:cNvPr id="85" name="Rectangle 84"/>
            <p:cNvSpPr/>
            <p:nvPr/>
          </p:nvSpPr>
          <p:spPr>
            <a:xfrm>
              <a:off x="971600" y="1988840"/>
              <a:ext cx="720080" cy="720080"/>
            </a:xfrm>
            <a:prstGeom prst="rect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ZoneTexte 85"/>
            <p:cNvSpPr txBox="1"/>
            <p:nvPr/>
          </p:nvSpPr>
          <p:spPr>
            <a:xfrm>
              <a:off x="971600" y="1988840"/>
              <a:ext cx="43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–</a:t>
              </a:r>
              <a:endParaRPr lang="fr-FR" sz="1200" baseline="-25000" dirty="0"/>
            </a:p>
          </p:txBody>
        </p:sp>
        <p:sp>
          <p:nvSpPr>
            <p:cNvPr id="87" name="ZoneTexte 86"/>
            <p:cNvSpPr txBox="1"/>
            <p:nvPr/>
          </p:nvSpPr>
          <p:spPr>
            <a:xfrm>
              <a:off x="971600" y="2432875"/>
              <a:ext cx="43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+</a:t>
              </a:r>
              <a:endParaRPr lang="fr-FR" sz="1200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/>
                <p:cNvSpPr txBox="1"/>
                <p:nvPr/>
              </p:nvSpPr>
              <p:spPr>
                <a:xfrm>
                  <a:off x="1331157" y="1988840"/>
                  <a:ext cx="36052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00" i="1" smtClean="0">
                            <a:latin typeface="Cambria Math"/>
                            <a:ea typeface="Cambria Math"/>
                          </a:rPr>
                          <m:t>⊳</m:t>
                        </m:r>
                      </m:oMath>
                    </m:oMathPara>
                  </a14:m>
                  <a:endParaRPr lang="fr-FR" sz="1000" dirty="0" smtClean="0">
                    <a:ea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fr-FR" sz="1000" dirty="0" smtClean="0"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88" name="ZoneTexte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157" y="1988840"/>
                  <a:ext cx="360523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9" name="Rectangle 88"/>
          <p:cNvSpPr/>
          <p:nvPr/>
        </p:nvSpPr>
        <p:spPr>
          <a:xfrm>
            <a:off x="1115640" y="2896722"/>
            <a:ext cx="432000" cy="216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ZoneTexte 89"/>
          <p:cNvSpPr txBox="1"/>
          <p:nvPr/>
        </p:nvSpPr>
        <p:spPr>
          <a:xfrm>
            <a:off x="1115157" y="3112722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</a:t>
            </a:r>
            <a:r>
              <a:rPr lang="fr-FR" sz="1400" baseline="-25000" dirty="0"/>
              <a:t>1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115157" y="3714302"/>
            <a:ext cx="432000" cy="216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3" name="Connecteur droit 92"/>
          <p:cNvCxnSpPr/>
          <p:nvPr/>
        </p:nvCxnSpPr>
        <p:spPr>
          <a:xfrm flipH="1">
            <a:off x="1547640" y="3822302"/>
            <a:ext cx="288539" cy="0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necteur droit 93"/>
          <p:cNvCxnSpPr/>
          <p:nvPr/>
        </p:nvCxnSpPr>
        <p:spPr>
          <a:xfrm flipH="1">
            <a:off x="827330" y="3004722"/>
            <a:ext cx="288539" cy="0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Connecteur droit 95"/>
          <p:cNvCxnSpPr/>
          <p:nvPr/>
        </p:nvCxnSpPr>
        <p:spPr>
          <a:xfrm flipH="1">
            <a:off x="829650" y="3822302"/>
            <a:ext cx="288539" cy="0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ZoneTexte 96"/>
          <p:cNvSpPr txBox="1"/>
          <p:nvPr/>
        </p:nvSpPr>
        <p:spPr>
          <a:xfrm>
            <a:off x="1115157" y="3408226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R’</a:t>
            </a:r>
            <a:r>
              <a:rPr lang="fr-FR" sz="1400" baseline="-25000" dirty="0" smtClean="0"/>
              <a:t>1</a:t>
            </a:r>
            <a:endParaRPr lang="fr-FR" sz="1400" baseline="-25000" dirty="0"/>
          </a:p>
        </p:txBody>
      </p:sp>
      <p:cxnSp>
        <p:nvCxnSpPr>
          <p:cNvPr id="98" name="Connecteur droit 97"/>
          <p:cNvCxnSpPr>
            <a:endCxn id="114" idx="1"/>
          </p:cNvCxnSpPr>
          <p:nvPr/>
        </p:nvCxnSpPr>
        <p:spPr>
          <a:xfrm>
            <a:off x="827330" y="2565782"/>
            <a:ext cx="0" cy="649614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Connecteur droit 99"/>
          <p:cNvCxnSpPr>
            <a:endCxn id="74" idx="1"/>
          </p:cNvCxnSpPr>
          <p:nvPr/>
        </p:nvCxnSpPr>
        <p:spPr>
          <a:xfrm>
            <a:off x="827330" y="2565782"/>
            <a:ext cx="144270" cy="1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Connecteur droit 103"/>
          <p:cNvCxnSpPr/>
          <p:nvPr/>
        </p:nvCxnSpPr>
        <p:spPr>
          <a:xfrm flipH="1">
            <a:off x="2411252" y="2348880"/>
            <a:ext cx="288539" cy="0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5" name="Rectangle 104"/>
          <p:cNvSpPr/>
          <p:nvPr/>
        </p:nvSpPr>
        <p:spPr>
          <a:xfrm>
            <a:off x="1979736" y="2240880"/>
            <a:ext cx="432000" cy="216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6" name="Connecteur droit 105"/>
          <p:cNvCxnSpPr>
            <a:stCxn id="105" idx="1"/>
            <a:endCxn id="71" idx="3"/>
          </p:cNvCxnSpPr>
          <p:nvPr/>
        </p:nvCxnSpPr>
        <p:spPr>
          <a:xfrm flipH="1">
            <a:off x="1691680" y="2348880"/>
            <a:ext cx="288056" cy="0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Connecteur droit 109"/>
          <p:cNvCxnSpPr/>
          <p:nvPr/>
        </p:nvCxnSpPr>
        <p:spPr>
          <a:xfrm flipV="1">
            <a:off x="1835696" y="2348880"/>
            <a:ext cx="483" cy="655842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Connecteur droit 112"/>
          <p:cNvCxnSpPr/>
          <p:nvPr/>
        </p:nvCxnSpPr>
        <p:spPr>
          <a:xfrm flipH="1">
            <a:off x="683302" y="2127339"/>
            <a:ext cx="288056" cy="0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4" name="Rectangle 113"/>
          <p:cNvSpPr/>
          <p:nvPr/>
        </p:nvSpPr>
        <p:spPr>
          <a:xfrm rot="5400000">
            <a:off x="611330" y="3323396"/>
            <a:ext cx="432000" cy="216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6" name="Connecteur droit 115"/>
          <p:cNvCxnSpPr>
            <a:endCxn id="114" idx="3"/>
          </p:cNvCxnSpPr>
          <p:nvPr/>
        </p:nvCxnSpPr>
        <p:spPr>
          <a:xfrm flipH="1" flipV="1">
            <a:off x="827330" y="3647396"/>
            <a:ext cx="1160" cy="634184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Connecteur droit 118"/>
          <p:cNvCxnSpPr>
            <a:endCxn id="81" idx="1"/>
          </p:cNvCxnSpPr>
          <p:nvPr/>
        </p:nvCxnSpPr>
        <p:spPr>
          <a:xfrm>
            <a:off x="829650" y="4281580"/>
            <a:ext cx="141950" cy="0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3" name="ZoneTexte 122"/>
          <p:cNvSpPr txBox="1"/>
          <p:nvPr/>
        </p:nvSpPr>
        <p:spPr>
          <a:xfrm>
            <a:off x="287330" y="3277507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R</a:t>
            </a:r>
            <a:r>
              <a:rPr lang="fr-FR" sz="1400" baseline="-25000" dirty="0" err="1" smtClean="0"/>
              <a:t>g</a:t>
            </a:r>
            <a:endParaRPr lang="fr-FR" sz="1400" baseline="-25000" dirty="0"/>
          </a:p>
        </p:txBody>
      </p:sp>
      <p:cxnSp>
        <p:nvCxnSpPr>
          <p:cNvPr id="124" name="Connecteur droit 123"/>
          <p:cNvCxnSpPr/>
          <p:nvPr/>
        </p:nvCxnSpPr>
        <p:spPr>
          <a:xfrm flipH="1">
            <a:off x="2407351" y="4503597"/>
            <a:ext cx="288539" cy="0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5" name="Rectangle 124"/>
          <p:cNvSpPr/>
          <p:nvPr/>
        </p:nvSpPr>
        <p:spPr>
          <a:xfrm>
            <a:off x="1975835" y="4395597"/>
            <a:ext cx="432000" cy="216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6" name="Connecteur droit 125"/>
          <p:cNvCxnSpPr>
            <a:stCxn id="125" idx="1"/>
          </p:cNvCxnSpPr>
          <p:nvPr/>
        </p:nvCxnSpPr>
        <p:spPr>
          <a:xfrm flipH="1">
            <a:off x="1687779" y="4503597"/>
            <a:ext cx="288056" cy="0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Connecteur droit 127"/>
          <p:cNvCxnSpPr/>
          <p:nvPr/>
        </p:nvCxnSpPr>
        <p:spPr>
          <a:xfrm flipV="1">
            <a:off x="1838842" y="3822303"/>
            <a:ext cx="0" cy="680817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1" name="ZoneTexte 130"/>
          <p:cNvSpPr txBox="1"/>
          <p:nvPr/>
        </p:nvSpPr>
        <p:spPr>
          <a:xfrm>
            <a:off x="1979736" y="4087820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R’</a:t>
            </a:r>
            <a:r>
              <a:rPr lang="fr-FR" sz="1400" baseline="-25000" dirty="0" smtClean="0"/>
              <a:t>2</a:t>
            </a:r>
            <a:endParaRPr lang="fr-FR" sz="1400" baseline="-25000" dirty="0"/>
          </a:p>
        </p:txBody>
      </p:sp>
      <p:sp>
        <p:nvSpPr>
          <p:cNvPr id="132" name="ZoneTexte 131"/>
          <p:cNvSpPr txBox="1"/>
          <p:nvPr/>
        </p:nvSpPr>
        <p:spPr>
          <a:xfrm>
            <a:off x="1975351" y="1941446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</a:t>
            </a:r>
            <a:r>
              <a:rPr lang="fr-FR" sz="1400" baseline="-25000" dirty="0" smtClean="0"/>
              <a:t>2</a:t>
            </a:r>
            <a:endParaRPr lang="fr-FR" sz="1400" baseline="-25000" dirty="0"/>
          </a:p>
        </p:txBody>
      </p:sp>
      <p:cxnSp>
        <p:nvCxnSpPr>
          <p:cNvPr id="133" name="Connecteur droit 132"/>
          <p:cNvCxnSpPr/>
          <p:nvPr/>
        </p:nvCxnSpPr>
        <p:spPr>
          <a:xfrm flipV="1">
            <a:off x="2700970" y="2348880"/>
            <a:ext cx="0" cy="854263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Connecteur droit 133"/>
          <p:cNvCxnSpPr/>
          <p:nvPr/>
        </p:nvCxnSpPr>
        <p:spPr>
          <a:xfrm flipV="1">
            <a:off x="2695407" y="3642516"/>
            <a:ext cx="0" cy="860604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6" name="Connecteur droit 135"/>
          <p:cNvCxnSpPr/>
          <p:nvPr/>
        </p:nvCxnSpPr>
        <p:spPr>
          <a:xfrm flipH="1" flipV="1">
            <a:off x="2695407" y="3642516"/>
            <a:ext cx="436435" cy="1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Connecteur droit 136"/>
          <p:cNvCxnSpPr/>
          <p:nvPr/>
        </p:nvCxnSpPr>
        <p:spPr>
          <a:xfrm flipH="1">
            <a:off x="2695407" y="3203143"/>
            <a:ext cx="449186" cy="0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Connecteur droit 144"/>
          <p:cNvCxnSpPr/>
          <p:nvPr/>
        </p:nvCxnSpPr>
        <p:spPr>
          <a:xfrm flipH="1">
            <a:off x="3707650" y="2829026"/>
            <a:ext cx="288539" cy="0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6" name="Rectangle 145"/>
          <p:cNvSpPr/>
          <p:nvPr/>
        </p:nvSpPr>
        <p:spPr>
          <a:xfrm>
            <a:off x="3276133" y="2721026"/>
            <a:ext cx="432000" cy="216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 flipH="1">
            <a:off x="2987823" y="2829026"/>
            <a:ext cx="288539" cy="0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8" name="Connecteur droit 147"/>
          <p:cNvCxnSpPr/>
          <p:nvPr/>
        </p:nvCxnSpPr>
        <p:spPr>
          <a:xfrm flipH="1">
            <a:off x="3708133" y="3988900"/>
            <a:ext cx="288539" cy="0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9" name="Rectangle 148"/>
          <p:cNvSpPr/>
          <p:nvPr/>
        </p:nvSpPr>
        <p:spPr>
          <a:xfrm>
            <a:off x="3276616" y="3880900"/>
            <a:ext cx="432000" cy="216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0" name="Connecteur droit 149"/>
          <p:cNvCxnSpPr/>
          <p:nvPr/>
        </p:nvCxnSpPr>
        <p:spPr>
          <a:xfrm flipH="1">
            <a:off x="2988306" y="3988900"/>
            <a:ext cx="288539" cy="0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Connecteur droit 150"/>
          <p:cNvCxnSpPr/>
          <p:nvPr/>
        </p:nvCxnSpPr>
        <p:spPr>
          <a:xfrm>
            <a:off x="2991928" y="2829026"/>
            <a:ext cx="0" cy="369455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3" name="Connecteur droit 152"/>
          <p:cNvCxnSpPr/>
          <p:nvPr/>
        </p:nvCxnSpPr>
        <p:spPr>
          <a:xfrm flipH="1">
            <a:off x="2987823" y="3642516"/>
            <a:ext cx="483" cy="346384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5" name="ZoneTexte 154"/>
          <p:cNvSpPr txBox="1"/>
          <p:nvPr/>
        </p:nvSpPr>
        <p:spPr>
          <a:xfrm>
            <a:off x="3275397" y="4103849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R’</a:t>
            </a:r>
            <a:r>
              <a:rPr lang="fr-FR" sz="1400" baseline="-25000" dirty="0" smtClean="0"/>
              <a:t>3</a:t>
            </a:r>
            <a:endParaRPr lang="fr-FR" sz="1400" baseline="-25000" dirty="0"/>
          </a:p>
        </p:txBody>
      </p:sp>
      <p:sp>
        <p:nvSpPr>
          <p:cNvPr id="156" name="ZoneTexte 155"/>
          <p:cNvSpPr txBox="1"/>
          <p:nvPr/>
        </p:nvSpPr>
        <p:spPr>
          <a:xfrm>
            <a:off x="3275397" y="2396505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</a:t>
            </a:r>
            <a:r>
              <a:rPr lang="fr-FR" sz="1400" baseline="-25000" dirty="0" smtClean="0"/>
              <a:t>3</a:t>
            </a:r>
            <a:endParaRPr lang="fr-FR" sz="1400" baseline="-25000" dirty="0"/>
          </a:p>
        </p:txBody>
      </p:sp>
      <p:cxnSp>
        <p:nvCxnSpPr>
          <p:cNvPr id="158" name="Connecteur droit 157"/>
          <p:cNvCxnSpPr/>
          <p:nvPr/>
        </p:nvCxnSpPr>
        <p:spPr>
          <a:xfrm flipH="1">
            <a:off x="3860051" y="3420022"/>
            <a:ext cx="711949" cy="0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Connecteur droit 159"/>
          <p:cNvCxnSpPr/>
          <p:nvPr/>
        </p:nvCxnSpPr>
        <p:spPr>
          <a:xfrm>
            <a:off x="3996672" y="2833688"/>
            <a:ext cx="0" cy="597708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Connecteur droit 164"/>
          <p:cNvCxnSpPr/>
          <p:nvPr/>
        </p:nvCxnSpPr>
        <p:spPr>
          <a:xfrm flipV="1">
            <a:off x="660303" y="4717794"/>
            <a:ext cx="0" cy="332712"/>
          </a:xfrm>
          <a:prstGeom prst="line">
            <a:avLst/>
          </a:prstGeom>
          <a:noFill/>
          <a:ln w="12700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6" name="ZoneTexte 165"/>
          <p:cNvSpPr txBox="1"/>
          <p:nvPr/>
        </p:nvSpPr>
        <p:spPr>
          <a:xfrm>
            <a:off x="228303" y="4730261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V</a:t>
            </a:r>
            <a:r>
              <a:rPr lang="fr-FR" sz="1400" baseline="-25000" dirty="0" smtClean="0"/>
              <a:t>e2</a:t>
            </a:r>
            <a:endParaRPr lang="fr-FR" sz="1400" baseline="-25000" dirty="0"/>
          </a:p>
        </p:txBody>
      </p:sp>
      <p:cxnSp>
        <p:nvCxnSpPr>
          <p:cNvPr id="167" name="Connecteur droit 166"/>
          <p:cNvCxnSpPr/>
          <p:nvPr/>
        </p:nvCxnSpPr>
        <p:spPr>
          <a:xfrm flipH="1">
            <a:off x="683544" y="4720965"/>
            <a:ext cx="288056" cy="0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8" name="Groupe 167"/>
          <p:cNvGrpSpPr/>
          <p:nvPr/>
        </p:nvGrpSpPr>
        <p:grpSpPr>
          <a:xfrm>
            <a:off x="516045" y="5083466"/>
            <a:ext cx="288032" cy="144016"/>
            <a:chOff x="1907704" y="4221088"/>
            <a:chExt cx="288032" cy="144016"/>
          </a:xfrm>
        </p:grpSpPr>
        <p:sp>
          <p:nvSpPr>
            <p:cNvPr id="169" name="Rectangle 168"/>
            <p:cNvSpPr/>
            <p:nvPr/>
          </p:nvSpPr>
          <p:spPr>
            <a:xfrm>
              <a:off x="1907704" y="4221088"/>
              <a:ext cx="288032" cy="144016"/>
            </a:xfrm>
            <a:prstGeom prst="rect">
              <a:avLst/>
            </a:prstGeom>
            <a:pattFill prst="wdUpDiag">
              <a:fgClr>
                <a:srgbClr val="002060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0" name="Connecteur droit 169"/>
            <p:cNvCxnSpPr/>
            <p:nvPr/>
          </p:nvCxnSpPr>
          <p:spPr>
            <a:xfrm>
              <a:off x="1907704" y="4221088"/>
              <a:ext cx="28800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1" name="Groupe 170"/>
          <p:cNvGrpSpPr/>
          <p:nvPr/>
        </p:nvGrpSpPr>
        <p:grpSpPr>
          <a:xfrm>
            <a:off x="3860051" y="4323589"/>
            <a:ext cx="288032" cy="144016"/>
            <a:chOff x="1907704" y="4221088"/>
            <a:chExt cx="288032" cy="144016"/>
          </a:xfrm>
        </p:grpSpPr>
        <p:sp>
          <p:nvSpPr>
            <p:cNvPr id="172" name="Rectangle 171"/>
            <p:cNvSpPr/>
            <p:nvPr/>
          </p:nvSpPr>
          <p:spPr>
            <a:xfrm>
              <a:off x="1907704" y="4221088"/>
              <a:ext cx="288032" cy="144016"/>
            </a:xfrm>
            <a:prstGeom prst="rect">
              <a:avLst/>
            </a:prstGeom>
            <a:pattFill prst="wdUpDiag">
              <a:fgClr>
                <a:srgbClr val="002060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3" name="Connecteur droit 172"/>
            <p:cNvCxnSpPr/>
            <p:nvPr/>
          </p:nvCxnSpPr>
          <p:spPr>
            <a:xfrm>
              <a:off x="1907704" y="4221088"/>
              <a:ext cx="28800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4" name="Groupe 173"/>
          <p:cNvGrpSpPr/>
          <p:nvPr/>
        </p:nvGrpSpPr>
        <p:grpSpPr>
          <a:xfrm>
            <a:off x="516013" y="2493775"/>
            <a:ext cx="288032" cy="144016"/>
            <a:chOff x="1907704" y="4221088"/>
            <a:chExt cx="288032" cy="144016"/>
          </a:xfrm>
        </p:grpSpPr>
        <p:sp>
          <p:nvSpPr>
            <p:cNvPr id="175" name="Rectangle 174"/>
            <p:cNvSpPr/>
            <p:nvPr/>
          </p:nvSpPr>
          <p:spPr>
            <a:xfrm>
              <a:off x="1907704" y="4221088"/>
              <a:ext cx="288032" cy="144016"/>
            </a:xfrm>
            <a:prstGeom prst="rect">
              <a:avLst/>
            </a:prstGeom>
            <a:pattFill prst="wdUpDiag">
              <a:fgClr>
                <a:srgbClr val="002060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6" name="Connecteur droit 175"/>
            <p:cNvCxnSpPr/>
            <p:nvPr/>
          </p:nvCxnSpPr>
          <p:spPr>
            <a:xfrm>
              <a:off x="1907704" y="4221088"/>
              <a:ext cx="28800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77" name="Connecteur droit 176"/>
          <p:cNvCxnSpPr/>
          <p:nvPr/>
        </p:nvCxnSpPr>
        <p:spPr>
          <a:xfrm flipH="1">
            <a:off x="3998407" y="3988900"/>
            <a:ext cx="483" cy="346384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8" name="Connecteur droit 177"/>
          <p:cNvCxnSpPr/>
          <p:nvPr/>
        </p:nvCxnSpPr>
        <p:spPr>
          <a:xfrm flipV="1">
            <a:off x="4205683" y="3460092"/>
            <a:ext cx="0" cy="797645"/>
          </a:xfrm>
          <a:prstGeom prst="line">
            <a:avLst/>
          </a:prstGeom>
          <a:noFill/>
          <a:ln w="12700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9" name="ZoneTexte 178"/>
          <p:cNvSpPr txBox="1"/>
          <p:nvPr/>
        </p:nvSpPr>
        <p:spPr>
          <a:xfrm>
            <a:off x="4235645" y="3705025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V</a:t>
            </a:r>
            <a:r>
              <a:rPr lang="fr-FR" sz="1400" baseline="-25000" dirty="0" smtClean="0"/>
              <a:t>S</a:t>
            </a:r>
            <a:endParaRPr lang="fr-FR" sz="1400" baseline="-25000" dirty="0"/>
          </a:p>
        </p:txBody>
      </p:sp>
      <p:sp>
        <p:nvSpPr>
          <p:cNvPr id="77" name="ZoneTexte 76"/>
          <p:cNvSpPr txBox="1"/>
          <p:nvPr/>
        </p:nvSpPr>
        <p:spPr>
          <a:xfrm>
            <a:off x="3428051" y="3495441"/>
            <a:ext cx="43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A3</a:t>
            </a:r>
            <a:endParaRPr lang="fr-FR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206100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2112" y="2624704"/>
            <a:ext cx="432000" cy="216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stCxn id="4" idx="1"/>
          </p:cNvCxnSpPr>
          <p:nvPr/>
        </p:nvCxnSpPr>
        <p:spPr>
          <a:xfrm flipH="1">
            <a:off x="1331640" y="2732704"/>
            <a:ext cx="520472" cy="0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2284112" y="2712720"/>
            <a:ext cx="855328" cy="1868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tangle 9"/>
          <p:cNvSpPr/>
          <p:nvPr/>
        </p:nvSpPr>
        <p:spPr>
          <a:xfrm>
            <a:off x="1852112" y="2972112"/>
            <a:ext cx="432000" cy="216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stCxn id="10" idx="1"/>
          </p:cNvCxnSpPr>
          <p:nvPr/>
        </p:nvCxnSpPr>
        <p:spPr>
          <a:xfrm flipH="1">
            <a:off x="1700228" y="3080112"/>
            <a:ext cx="151884" cy="0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>
            <a:endCxn id="10" idx="3"/>
          </p:cNvCxnSpPr>
          <p:nvPr/>
        </p:nvCxnSpPr>
        <p:spPr>
          <a:xfrm flipH="1">
            <a:off x="2284112" y="3078245"/>
            <a:ext cx="846764" cy="0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 rot="5400000" flipH="1">
            <a:off x="2572024" y="3210230"/>
            <a:ext cx="260236" cy="0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/>
          <p:cNvSpPr/>
          <p:nvPr/>
        </p:nvSpPr>
        <p:spPr>
          <a:xfrm rot="5400000">
            <a:off x="2495776" y="3448348"/>
            <a:ext cx="432000" cy="216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 rot="5400000">
            <a:off x="2951338" y="2528418"/>
            <a:ext cx="1080120" cy="721044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275398" y="1988840"/>
            <a:ext cx="432000" cy="216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V="1">
            <a:off x="2699184" y="2096840"/>
            <a:ext cx="0" cy="615880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2699184" y="2096840"/>
            <a:ext cx="576214" cy="0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3851921" y="2888940"/>
            <a:ext cx="720079" cy="0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3707398" y="2096840"/>
            <a:ext cx="576214" cy="0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4283612" y="2096840"/>
            <a:ext cx="0" cy="792100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>
            <a:stCxn id="52" idx="0"/>
          </p:cNvCxnSpPr>
          <p:nvPr/>
        </p:nvCxnSpPr>
        <p:spPr>
          <a:xfrm flipV="1">
            <a:off x="2675760" y="3770340"/>
            <a:ext cx="0" cy="373871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1187624" y="4149080"/>
            <a:ext cx="288032" cy="144016"/>
            <a:chOff x="1907704" y="4221088"/>
            <a:chExt cx="288032" cy="144016"/>
          </a:xfrm>
        </p:grpSpPr>
        <p:sp>
          <p:nvSpPr>
            <p:cNvPr id="29" name="Rectangle 28"/>
            <p:cNvSpPr/>
            <p:nvPr/>
          </p:nvSpPr>
          <p:spPr>
            <a:xfrm>
              <a:off x="1907704" y="4221088"/>
              <a:ext cx="288032" cy="144016"/>
            </a:xfrm>
            <a:prstGeom prst="rect">
              <a:avLst/>
            </a:prstGeom>
            <a:pattFill prst="wdUpDiag">
              <a:fgClr>
                <a:srgbClr val="002060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0" name="Connecteur droit 29"/>
            <p:cNvCxnSpPr/>
            <p:nvPr/>
          </p:nvCxnSpPr>
          <p:spPr>
            <a:xfrm>
              <a:off x="1907704" y="4221088"/>
              <a:ext cx="28800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V="1">
            <a:off x="1331640" y="2793013"/>
            <a:ext cx="0" cy="1284059"/>
          </a:xfrm>
          <a:prstGeom prst="line">
            <a:avLst/>
          </a:prstGeom>
          <a:noFill/>
          <a:ln w="12700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0" name="Groupe 39"/>
          <p:cNvGrpSpPr/>
          <p:nvPr/>
        </p:nvGrpSpPr>
        <p:grpSpPr>
          <a:xfrm>
            <a:off x="1547664" y="4146219"/>
            <a:ext cx="288032" cy="144016"/>
            <a:chOff x="1907704" y="4221088"/>
            <a:chExt cx="288032" cy="144016"/>
          </a:xfrm>
        </p:grpSpPr>
        <p:sp>
          <p:nvSpPr>
            <p:cNvPr id="41" name="Rectangle 40"/>
            <p:cNvSpPr/>
            <p:nvPr/>
          </p:nvSpPr>
          <p:spPr>
            <a:xfrm>
              <a:off x="1907704" y="4221088"/>
              <a:ext cx="288032" cy="144016"/>
            </a:xfrm>
            <a:prstGeom prst="rect">
              <a:avLst/>
            </a:prstGeom>
            <a:pattFill prst="wdUpDiag">
              <a:fgClr>
                <a:srgbClr val="002060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" name="Connecteur droit 41"/>
            <p:cNvCxnSpPr/>
            <p:nvPr/>
          </p:nvCxnSpPr>
          <p:spPr>
            <a:xfrm>
              <a:off x="1907704" y="4221088"/>
              <a:ext cx="28800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Connecteur droit 42"/>
          <p:cNvCxnSpPr/>
          <p:nvPr/>
        </p:nvCxnSpPr>
        <p:spPr>
          <a:xfrm flipH="1" flipV="1">
            <a:off x="1691664" y="3140968"/>
            <a:ext cx="16" cy="936106"/>
          </a:xfrm>
          <a:prstGeom prst="line">
            <a:avLst/>
          </a:prstGeom>
          <a:noFill/>
          <a:ln w="12700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1" name="Groupe 50"/>
          <p:cNvGrpSpPr/>
          <p:nvPr/>
        </p:nvGrpSpPr>
        <p:grpSpPr>
          <a:xfrm>
            <a:off x="2531744" y="4144211"/>
            <a:ext cx="288032" cy="144016"/>
            <a:chOff x="1907704" y="4221088"/>
            <a:chExt cx="288032" cy="144016"/>
          </a:xfrm>
        </p:grpSpPr>
        <p:sp>
          <p:nvSpPr>
            <p:cNvPr id="52" name="Rectangle 51"/>
            <p:cNvSpPr/>
            <p:nvPr/>
          </p:nvSpPr>
          <p:spPr>
            <a:xfrm>
              <a:off x="1907704" y="4221088"/>
              <a:ext cx="288032" cy="144016"/>
            </a:xfrm>
            <a:prstGeom prst="rect">
              <a:avLst/>
            </a:prstGeom>
            <a:pattFill prst="wdUpDiag">
              <a:fgClr>
                <a:srgbClr val="002060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/>
            <p:cNvCxnSpPr/>
            <p:nvPr/>
          </p:nvCxnSpPr>
          <p:spPr>
            <a:xfrm>
              <a:off x="1907704" y="4221088"/>
              <a:ext cx="28800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5" name="Connecteur droit 54"/>
          <p:cNvCxnSpPr/>
          <p:nvPr/>
        </p:nvCxnSpPr>
        <p:spPr>
          <a:xfrm flipV="1">
            <a:off x="4572000" y="2960947"/>
            <a:ext cx="0" cy="1116127"/>
          </a:xfrm>
          <a:prstGeom prst="line">
            <a:avLst/>
          </a:prstGeom>
          <a:noFill/>
          <a:ln w="12700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6" name="Groupe 55"/>
          <p:cNvGrpSpPr/>
          <p:nvPr/>
        </p:nvGrpSpPr>
        <p:grpSpPr>
          <a:xfrm>
            <a:off x="4427984" y="4158692"/>
            <a:ext cx="288032" cy="144016"/>
            <a:chOff x="1907704" y="4221088"/>
            <a:chExt cx="288032" cy="144016"/>
          </a:xfrm>
        </p:grpSpPr>
        <p:sp>
          <p:nvSpPr>
            <p:cNvPr id="57" name="Rectangle 56"/>
            <p:cNvSpPr/>
            <p:nvPr/>
          </p:nvSpPr>
          <p:spPr>
            <a:xfrm>
              <a:off x="1907704" y="4221088"/>
              <a:ext cx="288032" cy="144016"/>
            </a:xfrm>
            <a:prstGeom prst="rect">
              <a:avLst/>
            </a:prstGeom>
            <a:pattFill prst="wdUpDiag">
              <a:fgClr>
                <a:srgbClr val="002060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8" name="Connecteur droit 57"/>
            <p:cNvCxnSpPr/>
            <p:nvPr/>
          </p:nvCxnSpPr>
          <p:spPr>
            <a:xfrm>
              <a:off x="1907704" y="4221088"/>
              <a:ext cx="28800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0" name="ZoneTexte 59"/>
          <p:cNvSpPr txBox="1"/>
          <p:nvPr/>
        </p:nvSpPr>
        <p:spPr>
          <a:xfrm>
            <a:off x="1852112" y="2318012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</a:t>
            </a:r>
            <a:r>
              <a:rPr lang="fr-FR" sz="1400" baseline="-25000" dirty="0" smtClean="0"/>
              <a:t>A</a:t>
            </a:r>
            <a:endParaRPr lang="fr-FR" sz="1400" baseline="-25000" dirty="0"/>
          </a:p>
        </p:txBody>
      </p:sp>
      <p:sp>
        <p:nvSpPr>
          <p:cNvPr id="61" name="ZoneTexte 60"/>
          <p:cNvSpPr txBox="1"/>
          <p:nvPr/>
        </p:nvSpPr>
        <p:spPr>
          <a:xfrm>
            <a:off x="3275398" y="1681063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</a:t>
            </a:r>
            <a:r>
              <a:rPr lang="fr-FR" sz="1400" baseline="-25000" dirty="0" smtClean="0"/>
              <a:t>B</a:t>
            </a:r>
            <a:endParaRPr lang="fr-FR" sz="1400" baseline="-25000" dirty="0"/>
          </a:p>
        </p:txBody>
      </p:sp>
      <p:sp>
        <p:nvSpPr>
          <p:cNvPr id="62" name="ZoneTexte 61"/>
          <p:cNvSpPr txBox="1"/>
          <p:nvPr/>
        </p:nvSpPr>
        <p:spPr>
          <a:xfrm>
            <a:off x="1852202" y="3186459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</a:t>
            </a:r>
            <a:r>
              <a:rPr lang="fr-FR" sz="1400" baseline="-25000" dirty="0" smtClean="0"/>
              <a:t>C</a:t>
            </a:r>
            <a:endParaRPr lang="fr-FR" sz="1400" baseline="-25000" dirty="0"/>
          </a:p>
        </p:txBody>
      </p:sp>
      <p:sp>
        <p:nvSpPr>
          <p:cNvPr id="63" name="ZoneTexte 62"/>
          <p:cNvSpPr txBox="1"/>
          <p:nvPr/>
        </p:nvSpPr>
        <p:spPr>
          <a:xfrm>
            <a:off x="2771800" y="3402459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</a:t>
            </a:r>
            <a:r>
              <a:rPr lang="fr-FR" sz="1400" baseline="-25000" dirty="0" smtClean="0"/>
              <a:t>D</a:t>
            </a:r>
            <a:endParaRPr lang="fr-FR" sz="1400" baseline="-25000" dirty="0"/>
          </a:p>
        </p:txBody>
      </p:sp>
      <p:sp>
        <p:nvSpPr>
          <p:cNvPr id="64" name="ZoneTexte 63"/>
          <p:cNvSpPr txBox="1"/>
          <p:nvPr/>
        </p:nvSpPr>
        <p:spPr>
          <a:xfrm>
            <a:off x="899640" y="3275111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V</a:t>
            </a:r>
            <a:r>
              <a:rPr lang="fr-FR" sz="1400" baseline="-25000" dirty="0" smtClean="0"/>
              <a:t>e1</a:t>
            </a:r>
            <a:endParaRPr lang="fr-FR" sz="1400" baseline="-25000" dirty="0"/>
          </a:p>
        </p:txBody>
      </p:sp>
      <p:sp>
        <p:nvSpPr>
          <p:cNvPr id="65" name="ZoneTexte 64"/>
          <p:cNvSpPr txBox="1"/>
          <p:nvPr/>
        </p:nvSpPr>
        <p:spPr>
          <a:xfrm>
            <a:off x="1331640" y="3455540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V</a:t>
            </a:r>
            <a:r>
              <a:rPr lang="fr-FR" sz="1400" baseline="-25000" dirty="0" smtClean="0"/>
              <a:t>e2</a:t>
            </a:r>
            <a:endParaRPr lang="fr-FR" sz="1400" baseline="-25000" dirty="0"/>
          </a:p>
        </p:txBody>
      </p:sp>
      <p:sp>
        <p:nvSpPr>
          <p:cNvPr id="66" name="ZoneTexte 65"/>
          <p:cNvSpPr txBox="1"/>
          <p:nvPr/>
        </p:nvSpPr>
        <p:spPr>
          <a:xfrm>
            <a:off x="4572000" y="3409904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V</a:t>
            </a:r>
            <a:r>
              <a:rPr lang="fr-FR" sz="1400" baseline="-25000" dirty="0" smtClean="0"/>
              <a:t>s</a:t>
            </a:r>
            <a:endParaRPr lang="fr-FR" sz="1400" baseline="-25000" dirty="0"/>
          </a:p>
        </p:txBody>
      </p:sp>
      <p:sp>
        <p:nvSpPr>
          <p:cNvPr id="67" name="ZoneTexte 66"/>
          <p:cNvSpPr txBox="1"/>
          <p:nvPr/>
        </p:nvSpPr>
        <p:spPr>
          <a:xfrm>
            <a:off x="3139440" y="2574220"/>
            <a:ext cx="43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–</a:t>
            </a:r>
            <a:endParaRPr lang="fr-FR" sz="1200" baseline="-25000" dirty="0"/>
          </a:p>
        </p:txBody>
      </p:sp>
      <p:sp>
        <p:nvSpPr>
          <p:cNvPr id="68" name="ZoneTexte 67"/>
          <p:cNvSpPr txBox="1"/>
          <p:nvPr/>
        </p:nvSpPr>
        <p:spPr>
          <a:xfrm>
            <a:off x="3130876" y="2941612"/>
            <a:ext cx="43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+</a:t>
            </a:r>
            <a:endParaRPr lang="fr-FR" sz="12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3491397" y="2345256"/>
                <a:ext cx="3605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 smtClean="0">
                          <a:latin typeface="Cambria Math"/>
                          <a:ea typeface="Cambria Math"/>
                        </a:rPr>
                        <m:t>⊳</m:t>
                      </m:r>
                    </m:oMath>
                  </m:oMathPara>
                </a14:m>
                <a:endParaRPr lang="fr-FR" sz="100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fr-FR" sz="100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397" y="2345256"/>
                <a:ext cx="360523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99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/>
          <p:cNvGrpSpPr/>
          <p:nvPr/>
        </p:nvGrpSpPr>
        <p:grpSpPr>
          <a:xfrm>
            <a:off x="3808889" y="574851"/>
            <a:ext cx="2877559" cy="2683962"/>
            <a:chOff x="349699" y="645452"/>
            <a:chExt cx="2877559" cy="2683962"/>
          </a:xfrm>
        </p:grpSpPr>
        <p:sp>
          <p:nvSpPr>
            <p:cNvPr id="4" name="Ellipse 3"/>
            <p:cNvSpPr/>
            <p:nvPr/>
          </p:nvSpPr>
          <p:spPr>
            <a:xfrm>
              <a:off x="1619672" y="1916832"/>
              <a:ext cx="144016" cy="144016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3059832" y="1196752"/>
              <a:ext cx="144016" cy="144016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/>
            <p:cNvSpPr/>
            <p:nvPr/>
          </p:nvSpPr>
          <p:spPr>
            <a:xfrm>
              <a:off x="3059832" y="2636912"/>
              <a:ext cx="144016" cy="144016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>
              <a:stCxn id="4" idx="6"/>
            </p:cNvCxnSpPr>
            <p:nvPr/>
          </p:nvCxnSpPr>
          <p:spPr>
            <a:xfrm>
              <a:off x="1763688" y="1988840"/>
              <a:ext cx="1368152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/>
            <p:cNvCxnSpPr>
              <a:stCxn id="6" idx="0"/>
              <a:endCxn id="5" idx="4"/>
            </p:cNvCxnSpPr>
            <p:nvPr/>
          </p:nvCxnSpPr>
          <p:spPr>
            <a:xfrm flipV="1">
              <a:off x="3131840" y="1340768"/>
              <a:ext cx="0" cy="1296144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7" name="Groupe 26"/>
            <p:cNvGrpSpPr/>
            <p:nvPr/>
          </p:nvGrpSpPr>
          <p:grpSpPr>
            <a:xfrm>
              <a:off x="1753148" y="835179"/>
              <a:ext cx="1450699" cy="1584176"/>
              <a:chOff x="1753148" y="835179"/>
              <a:chExt cx="1450699" cy="1584176"/>
            </a:xfrm>
          </p:grpSpPr>
          <p:grpSp>
            <p:nvGrpSpPr>
              <p:cNvPr id="20" name="Groupe 19"/>
              <p:cNvGrpSpPr/>
              <p:nvPr/>
            </p:nvGrpSpPr>
            <p:grpSpPr>
              <a:xfrm rot="20700000">
                <a:off x="3059831" y="835179"/>
                <a:ext cx="144016" cy="1584176"/>
                <a:chOff x="3212232" y="1349152"/>
                <a:chExt cx="144016" cy="1584176"/>
              </a:xfrm>
            </p:grpSpPr>
            <p:sp>
              <p:nvSpPr>
                <p:cNvPr id="16" name="Ellipse 15"/>
                <p:cNvSpPr/>
                <p:nvPr/>
              </p:nvSpPr>
              <p:spPr>
                <a:xfrm>
                  <a:off x="3212232" y="1349152"/>
                  <a:ext cx="144016" cy="144016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" name="Ellipse 16"/>
                <p:cNvSpPr/>
                <p:nvPr/>
              </p:nvSpPr>
              <p:spPr>
                <a:xfrm>
                  <a:off x="3212232" y="2789312"/>
                  <a:ext cx="144016" cy="144016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9" name="Connecteur droit 18"/>
                <p:cNvCxnSpPr>
                  <a:stCxn id="17" idx="0"/>
                  <a:endCxn id="16" idx="4"/>
                </p:cNvCxnSpPr>
                <p:nvPr/>
              </p:nvCxnSpPr>
              <p:spPr>
                <a:xfrm flipV="1">
                  <a:off x="3284240" y="1493168"/>
                  <a:ext cx="0" cy="1296144"/>
                </a:xfrm>
                <a:prstGeom prst="line">
                  <a:avLst/>
                </a:prstGeom>
                <a:noFill/>
                <a:ln w="12700">
                  <a:solidFill>
                    <a:srgbClr val="7030A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26" name="Forme libre 25"/>
              <p:cNvSpPr/>
              <p:nvPr/>
            </p:nvSpPr>
            <p:spPr>
              <a:xfrm>
                <a:off x="1753148" y="1621580"/>
                <a:ext cx="1381468" cy="365853"/>
              </a:xfrm>
              <a:custGeom>
                <a:avLst/>
                <a:gdLst>
                  <a:gd name="connsiteX0" fmla="*/ 0 w 1381468"/>
                  <a:gd name="connsiteY0" fmla="*/ 365102 h 365102"/>
                  <a:gd name="connsiteX1" fmla="*/ 1381468 w 1381468"/>
                  <a:gd name="connsiteY1" fmla="*/ 0 h 365102"/>
                  <a:gd name="connsiteX2" fmla="*/ 1381468 w 1381468"/>
                  <a:gd name="connsiteY2" fmla="*/ 0 h 365102"/>
                  <a:gd name="connsiteX0" fmla="*/ 0 w 1381468"/>
                  <a:gd name="connsiteY0" fmla="*/ 365102 h 365102"/>
                  <a:gd name="connsiteX1" fmla="*/ 694023 w 1381468"/>
                  <a:gd name="connsiteY1" fmla="*/ 292739 h 365102"/>
                  <a:gd name="connsiteX2" fmla="*/ 1381468 w 1381468"/>
                  <a:gd name="connsiteY2" fmla="*/ 0 h 365102"/>
                  <a:gd name="connsiteX3" fmla="*/ 1381468 w 1381468"/>
                  <a:gd name="connsiteY3" fmla="*/ 0 h 365102"/>
                  <a:gd name="connsiteX0" fmla="*/ 0 w 1381468"/>
                  <a:gd name="connsiteY0" fmla="*/ 365102 h 365102"/>
                  <a:gd name="connsiteX1" fmla="*/ 1381468 w 1381468"/>
                  <a:gd name="connsiteY1" fmla="*/ 0 h 365102"/>
                  <a:gd name="connsiteX2" fmla="*/ 1381468 w 1381468"/>
                  <a:gd name="connsiteY2" fmla="*/ 0 h 365102"/>
                  <a:gd name="connsiteX0" fmla="*/ 0 w 1381468"/>
                  <a:gd name="connsiteY0" fmla="*/ 365102 h 365589"/>
                  <a:gd name="connsiteX1" fmla="*/ 1381468 w 1381468"/>
                  <a:gd name="connsiteY1" fmla="*/ 0 h 365589"/>
                  <a:gd name="connsiteX2" fmla="*/ 1381468 w 1381468"/>
                  <a:gd name="connsiteY2" fmla="*/ 0 h 365589"/>
                  <a:gd name="connsiteX0" fmla="*/ 0 w 1381468"/>
                  <a:gd name="connsiteY0" fmla="*/ 365102 h 365853"/>
                  <a:gd name="connsiteX1" fmla="*/ 1381468 w 1381468"/>
                  <a:gd name="connsiteY1" fmla="*/ 0 h 365853"/>
                  <a:gd name="connsiteX2" fmla="*/ 1381468 w 1381468"/>
                  <a:gd name="connsiteY2" fmla="*/ 0 h 36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1468" h="365853">
                    <a:moveTo>
                      <a:pt x="0" y="365102"/>
                    </a:moveTo>
                    <a:cubicBezTo>
                      <a:pt x="647974" y="378258"/>
                      <a:pt x="999920" y="217088"/>
                      <a:pt x="1381468" y="0"/>
                    </a:cubicBezTo>
                    <a:lnTo>
                      <a:pt x="1381468" y="0"/>
                    </a:lnTo>
                  </a:path>
                </a:pathLst>
              </a:custGeom>
              <a:noFill/>
              <a:ln w="12700">
                <a:solidFill>
                  <a:srgbClr val="7030A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" name="Groupe 27"/>
            <p:cNvGrpSpPr/>
            <p:nvPr/>
          </p:nvGrpSpPr>
          <p:grpSpPr>
            <a:xfrm flipV="1">
              <a:off x="1776559" y="1556792"/>
              <a:ext cx="1450699" cy="1584176"/>
              <a:chOff x="1753148" y="835179"/>
              <a:chExt cx="1450699" cy="1584176"/>
            </a:xfrm>
          </p:grpSpPr>
          <p:grpSp>
            <p:nvGrpSpPr>
              <p:cNvPr id="29" name="Groupe 28"/>
              <p:cNvGrpSpPr/>
              <p:nvPr/>
            </p:nvGrpSpPr>
            <p:grpSpPr>
              <a:xfrm rot="20700000">
                <a:off x="3059831" y="835179"/>
                <a:ext cx="144016" cy="1584176"/>
                <a:chOff x="3212232" y="1349152"/>
                <a:chExt cx="144016" cy="1584176"/>
              </a:xfrm>
            </p:grpSpPr>
            <p:sp>
              <p:nvSpPr>
                <p:cNvPr id="31" name="Ellipse 30"/>
                <p:cNvSpPr/>
                <p:nvPr/>
              </p:nvSpPr>
              <p:spPr>
                <a:xfrm>
                  <a:off x="3212232" y="1349152"/>
                  <a:ext cx="144016" cy="144016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Ellipse 31"/>
                <p:cNvSpPr/>
                <p:nvPr/>
              </p:nvSpPr>
              <p:spPr>
                <a:xfrm>
                  <a:off x="3212232" y="2789312"/>
                  <a:ext cx="144016" cy="144016"/>
                </a:xfrm>
                <a:prstGeom prst="ellipse">
                  <a:avLst/>
                </a:prstGeom>
                <a:noFill/>
                <a:ln w="12700">
                  <a:solidFill>
                    <a:srgbClr val="7030A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3" name="Connecteur droit 32"/>
                <p:cNvCxnSpPr>
                  <a:stCxn id="32" idx="0"/>
                  <a:endCxn id="31" idx="4"/>
                </p:cNvCxnSpPr>
                <p:nvPr/>
              </p:nvCxnSpPr>
              <p:spPr>
                <a:xfrm flipV="1">
                  <a:off x="3284240" y="1493168"/>
                  <a:ext cx="0" cy="1296144"/>
                </a:xfrm>
                <a:prstGeom prst="line">
                  <a:avLst/>
                </a:prstGeom>
                <a:noFill/>
                <a:ln w="12700">
                  <a:solidFill>
                    <a:srgbClr val="7030A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30" name="Forme libre 29"/>
              <p:cNvSpPr/>
              <p:nvPr/>
            </p:nvSpPr>
            <p:spPr>
              <a:xfrm>
                <a:off x="1753148" y="1621580"/>
                <a:ext cx="1381468" cy="365853"/>
              </a:xfrm>
              <a:custGeom>
                <a:avLst/>
                <a:gdLst>
                  <a:gd name="connsiteX0" fmla="*/ 0 w 1381468"/>
                  <a:gd name="connsiteY0" fmla="*/ 365102 h 365102"/>
                  <a:gd name="connsiteX1" fmla="*/ 1381468 w 1381468"/>
                  <a:gd name="connsiteY1" fmla="*/ 0 h 365102"/>
                  <a:gd name="connsiteX2" fmla="*/ 1381468 w 1381468"/>
                  <a:gd name="connsiteY2" fmla="*/ 0 h 365102"/>
                  <a:gd name="connsiteX0" fmla="*/ 0 w 1381468"/>
                  <a:gd name="connsiteY0" fmla="*/ 365102 h 365102"/>
                  <a:gd name="connsiteX1" fmla="*/ 694023 w 1381468"/>
                  <a:gd name="connsiteY1" fmla="*/ 292739 h 365102"/>
                  <a:gd name="connsiteX2" fmla="*/ 1381468 w 1381468"/>
                  <a:gd name="connsiteY2" fmla="*/ 0 h 365102"/>
                  <a:gd name="connsiteX3" fmla="*/ 1381468 w 1381468"/>
                  <a:gd name="connsiteY3" fmla="*/ 0 h 365102"/>
                  <a:gd name="connsiteX0" fmla="*/ 0 w 1381468"/>
                  <a:gd name="connsiteY0" fmla="*/ 365102 h 365102"/>
                  <a:gd name="connsiteX1" fmla="*/ 1381468 w 1381468"/>
                  <a:gd name="connsiteY1" fmla="*/ 0 h 365102"/>
                  <a:gd name="connsiteX2" fmla="*/ 1381468 w 1381468"/>
                  <a:gd name="connsiteY2" fmla="*/ 0 h 365102"/>
                  <a:gd name="connsiteX0" fmla="*/ 0 w 1381468"/>
                  <a:gd name="connsiteY0" fmla="*/ 365102 h 365589"/>
                  <a:gd name="connsiteX1" fmla="*/ 1381468 w 1381468"/>
                  <a:gd name="connsiteY1" fmla="*/ 0 h 365589"/>
                  <a:gd name="connsiteX2" fmla="*/ 1381468 w 1381468"/>
                  <a:gd name="connsiteY2" fmla="*/ 0 h 365589"/>
                  <a:gd name="connsiteX0" fmla="*/ 0 w 1381468"/>
                  <a:gd name="connsiteY0" fmla="*/ 365102 h 365853"/>
                  <a:gd name="connsiteX1" fmla="*/ 1381468 w 1381468"/>
                  <a:gd name="connsiteY1" fmla="*/ 0 h 365853"/>
                  <a:gd name="connsiteX2" fmla="*/ 1381468 w 1381468"/>
                  <a:gd name="connsiteY2" fmla="*/ 0 h 36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1468" h="365853">
                    <a:moveTo>
                      <a:pt x="0" y="365102"/>
                    </a:moveTo>
                    <a:cubicBezTo>
                      <a:pt x="647974" y="378258"/>
                      <a:pt x="999920" y="217088"/>
                      <a:pt x="1381468" y="0"/>
                    </a:cubicBezTo>
                    <a:lnTo>
                      <a:pt x="1381468" y="0"/>
                    </a:lnTo>
                  </a:path>
                </a:pathLst>
              </a:custGeom>
              <a:noFill/>
              <a:ln w="12700">
                <a:solidFill>
                  <a:srgbClr val="7030A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4" name="Arc 33"/>
            <p:cNvSpPr/>
            <p:nvPr/>
          </p:nvSpPr>
          <p:spPr>
            <a:xfrm>
              <a:off x="349699" y="645452"/>
              <a:ext cx="2683962" cy="2683962"/>
            </a:xfrm>
            <a:prstGeom prst="arc">
              <a:avLst>
                <a:gd name="adj1" fmla="val 20988116"/>
                <a:gd name="adj2" fmla="val 635360"/>
              </a:avLst>
            </a:prstGeom>
            <a:ln>
              <a:solidFill>
                <a:srgbClr val="FF0000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49" y="1209129"/>
            <a:ext cx="2046708" cy="1415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ZoneTexte 35"/>
          <p:cNvSpPr txBox="1"/>
          <p:nvPr/>
        </p:nvSpPr>
        <p:spPr>
          <a:xfrm>
            <a:off x="2672921" y="3275692"/>
            <a:ext cx="204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Corps d’épreuve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4725149" y="3275692"/>
            <a:ext cx="269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Flexion du corps d’épreuve</a:t>
            </a:r>
            <a:endParaRPr lang="fr-FR" dirty="0"/>
          </a:p>
        </p:txBody>
      </p:sp>
      <p:cxnSp>
        <p:nvCxnSpPr>
          <p:cNvPr id="40" name="Connecteur droit 39"/>
          <p:cNvCxnSpPr/>
          <p:nvPr/>
        </p:nvCxnSpPr>
        <p:spPr>
          <a:xfrm>
            <a:off x="3275856" y="2060848"/>
            <a:ext cx="0" cy="279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3491880" y="1933694"/>
            <a:ext cx="0" cy="279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H="1">
            <a:off x="3275856" y="1940005"/>
            <a:ext cx="216024" cy="1334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75856" y="2194297"/>
            <a:ext cx="216024" cy="1334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3131840" y="1980259"/>
            <a:ext cx="0" cy="27955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3347864" y="1853105"/>
            <a:ext cx="0" cy="27955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3131840" y="1859416"/>
            <a:ext cx="216024" cy="13346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3131840" y="2113708"/>
            <a:ext cx="216024" cy="13346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3789117" y="2417319"/>
            <a:ext cx="2698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Zone d’implantation des jauges</a:t>
            </a:r>
            <a:endParaRPr lang="fr-FR" sz="1200" dirty="0"/>
          </a:p>
        </p:txBody>
      </p:sp>
      <p:cxnSp>
        <p:nvCxnSpPr>
          <p:cNvPr id="46" name="Connecteur droit avec flèche 45"/>
          <p:cNvCxnSpPr>
            <a:stCxn id="52" idx="1"/>
          </p:cNvCxnSpPr>
          <p:nvPr/>
        </p:nvCxnSpPr>
        <p:spPr>
          <a:xfrm flipH="1" flipV="1">
            <a:off x="3491880" y="2213248"/>
            <a:ext cx="297237" cy="342571"/>
          </a:xfrm>
          <a:prstGeom prst="straightConnector1">
            <a:avLst/>
          </a:prstGeom>
          <a:ln>
            <a:solidFill>
              <a:srgbClr val="FF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52" idx="1"/>
          </p:cNvCxnSpPr>
          <p:nvPr/>
        </p:nvCxnSpPr>
        <p:spPr>
          <a:xfrm flipH="1" flipV="1">
            <a:off x="3203849" y="2247174"/>
            <a:ext cx="585268" cy="308645"/>
          </a:xfrm>
          <a:prstGeom prst="straightConnector1">
            <a:avLst/>
          </a:prstGeom>
          <a:ln>
            <a:solidFill>
              <a:srgbClr val="FF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9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0"/>
            <a:ext cx="446722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97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1205616" y="719118"/>
            <a:ext cx="2214256" cy="1815295"/>
            <a:chOff x="1205616" y="719118"/>
            <a:chExt cx="2214256" cy="1815295"/>
          </a:xfrm>
        </p:grpSpPr>
        <p:cxnSp>
          <p:nvCxnSpPr>
            <p:cNvPr id="47" name="Connecteur droit 46"/>
            <p:cNvCxnSpPr/>
            <p:nvPr/>
          </p:nvCxnSpPr>
          <p:spPr>
            <a:xfrm flipV="1">
              <a:off x="2681036" y="2295608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1619672" y="126876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39752" y="126876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>
              <a:off x="157465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229473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Connecteur droit 9"/>
            <p:cNvCxnSpPr>
              <a:endCxn id="4" idx="2"/>
            </p:cNvCxnSpPr>
            <p:nvPr/>
          </p:nvCxnSpPr>
          <p:spPr>
            <a:xfrm flipV="1">
              <a:off x="1709672" y="1628760"/>
              <a:ext cx="0" cy="6668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V="1">
              <a:off x="2429752" y="1628760"/>
              <a:ext cx="0" cy="6668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 13"/>
            <p:cNvCxnSpPr>
              <a:endCxn id="44" idx="2"/>
            </p:cNvCxnSpPr>
            <p:nvPr/>
          </p:nvCxnSpPr>
          <p:spPr>
            <a:xfrm>
              <a:off x="1709672" y="229560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1709672" y="98072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Connecteur droit 20"/>
            <p:cNvCxnSpPr>
              <a:stCxn id="4" idx="0"/>
            </p:cNvCxnSpPr>
            <p:nvPr/>
          </p:nvCxnSpPr>
          <p:spPr>
            <a:xfrm flipV="1">
              <a:off x="1709672" y="980728"/>
              <a:ext cx="0" cy="2880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/>
            <p:cNvCxnSpPr>
              <a:stCxn id="5" idx="0"/>
            </p:cNvCxnSpPr>
            <p:nvPr/>
          </p:nvCxnSpPr>
          <p:spPr>
            <a:xfrm flipV="1">
              <a:off x="2429752" y="980728"/>
              <a:ext cx="0" cy="2880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 flipV="1">
              <a:off x="1709672" y="1056928"/>
              <a:ext cx="0" cy="1356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H="1" flipV="1">
              <a:off x="2429752" y="1056928"/>
              <a:ext cx="0" cy="1356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V="1">
              <a:off x="1481287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V="1">
              <a:off x="2195736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1205616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E</a:t>
              </a:r>
              <a:r>
                <a:rPr lang="fr-FR" sz="1100" baseline="-25000" dirty="0" smtClean="0"/>
                <a:t>1</a:t>
              </a:r>
              <a:endParaRPr lang="fr-FR" sz="1100" baseline="-250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1943708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E</a:t>
              </a:r>
              <a:r>
                <a:rPr lang="fr-FR" sz="1100" baseline="-25000" dirty="0" smtClean="0"/>
                <a:t>2</a:t>
              </a:r>
              <a:endParaRPr lang="fr-FR" sz="1100" baseline="-25000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1295616" y="131795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R</a:t>
              </a:r>
              <a:r>
                <a:rPr lang="fr-FR" sz="1100" baseline="-25000" dirty="0" smtClean="0"/>
                <a:t>1</a:t>
              </a:r>
              <a:endParaRPr lang="fr-FR" sz="1100" baseline="-25000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2015696" y="1318749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R</a:t>
              </a:r>
              <a:r>
                <a:rPr lang="fr-FR" sz="1100" baseline="-25000" dirty="0" smtClean="0"/>
                <a:t>2</a:t>
              </a:r>
              <a:endParaRPr lang="fr-FR" sz="1100" baseline="-25000" dirty="0"/>
            </a:p>
          </p:txBody>
        </p:sp>
        <p:sp>
          <p:nvSpPr>
            <p:cNvPr id="43" name="Ellipse 42"/>
            <p:cNvSpPr/>
            <p:nvPr/>
          </p:nvSpPr>
          <p:spPr>
            <a:xfrm>
              <a:off x="2647872" y="94682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>
              <a:off x="2647872" y="226170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2545871" y="719118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B</a:t>
              </a:r>
              <a:endParaRPr lang="fr-FR" sz="1100" baseline="-25000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2564772" y="2042856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M</a:t>
              </a:r>
              <a:endParaRPr lang="fr-FR" sz="11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2627036" y="2372413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9" name="Connecteur droit 48"/>
            <p:cNvCxnSpPr/>
            <p:nvPr/>
          </p:nvCxnSpPr>
          <p:spPr>
            <a:xfrm rot="5400000" flipV="1">
              <a:off x="2681036" y="2318413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flipV="1">
              <a:off x="2844403" y="988274"/>
              <a:ext cx="0" cy="128097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1" name="ZoneTexte 50"/>
            <p:cNvSpPr txBox="1"/>
            <p:nvPr/>
          </p:nvSpPr>
          <p:spPr>
            <a:xfrm>
              <a:off x="2915816" y="1448760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V</a:t>
              </a:r>
              <a:r>
                <a:rPr lang="fr-FR" sz="1100" baseline="-25000" dirty="0" smtClean="0"/>
                <a:t>S</a:t>
              </a:r>
              <a:endParaRPr lang="fr-FR" sz="11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7865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213728" y="1795512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endCxn id="4" idx="2"/>
          </p:cNvCxnSpPr>
          <p:nvPr/>
        </p:nvCxnSpPr>
        <p:spPr>
          <a:xfrm>
            <a:off x="1763688" y="1975512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2483728" y="1979628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Arc 14"/>
          <p:cNvSpPr/>
          <p:nvPr/>
        </p:nvSpPr>
        <p:spPr>
          <a:xfrm>
            <a:off x="2625225" y="1700808"/>
            <a:ext cx="792088" cy="792088"/>
          </a:xfrm>
          <a:prstGeom prst="arc">
            <a:avLst>
              <a:gd name="adj1" fmla="val 11797105"/>
              <a:gd name="adj2" fmla="val 9987642"/>
            </a:avLst>
          </a:prstGeom>
          <a:noFill/>
          <a:ln w="381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 rot="5400000">
            <a:off x="2213728" y="2006852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>
            <a:endCxn id="16" idx="2"/>
          </p:cNvCxnSpPr>
          <p:nvPr/>
        </p:nvCxnSpPr>
        <p:spPr>
          <a:xfrm>
            <a:off x="1763688" y="2186852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2483728" y="2190968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ZoneTexte 18"/>
          <p:cNvSpPr txBox="1"/>
          <p:nvPr/>
        </p:nvSpPr>
        <p:spPr>
          <a:xfrm>
            <a:off x="1691680" y="1772816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+6 V</a:t>
            </a:r>
            <a:endParaRPr lang="fr-FR" sz="1100" baseline="-25000" dirty="0"/>
          </a:p>
        </p:txBody>
      </p:sp>
      <p:sp>
        <p:nvSpPr>
          <p:cNvPr id="20" name="ZoneTexte 19"/>
          <p:cNvSpPr txBox="1"/>
          <p:nvPr/>
        </p:nvSpPr>
        <p:spPr>
          <a:xfrm>
            <a:off x="1691680" y="1999680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-6 V</a:t>
            </a:r>
            <a:endParaRPr lang="fr-FR" sz="1100" baseline="-250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051700" y="170080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051700" y="220486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3021269" y="1628800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/>
          <p:nvPr/>
        </p:nvCxnSpPr>
        <p:spPr>
          <a:xfrm rot="5400000">
            <a:off x="3024955" y="1619101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Ellipse 29"/>
          <p:cNvSpPr/>
          <p:nvPr/>
        </p:nvSpPr>
        <p:spPr>
          <a:xfrm>
            <a:off x="2975566" y="2041450"/>
            <a:ext cx="91406" cy="91406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3024955" y="2132852"/>
            <a:ext cx="0" cy="59157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Rectangle 31"/>
          <p:cNvSpPr/>
          <p:nvPr/>
        </p:nvSpPr>
        <p:spPr>
          <a:xfrm rot="5400000">
            <a:off x="3000533" y="2167587"/>
            <a:ext cx="48843" cy="97686"/>
          </a:xfrm>
          <a:prstGeom prst="rect">
            <a:avLst/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/>
          <p:cNvCxnSpPr/>
          <p:nvPr/>
        </p:nvCxnSpPr>
        <p:spPr>
          <a:xfrm rot="5400000" flipV="1">
            <a:off x="3024955" y="2143166"/>
            <a:ext cx="0" cy="97686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>
            <a:endCxn id="30" idx="7"/>
          </p:cNvCxnSpPr>
          <p:nvPr/>
        </p:nvCxnSpPr>
        <p:spPr>
          <a:xfrm flipH="1">
            <a:off x="3053586" y="1803400"/>
            <a:ext cx="222270" cy="251436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3301874" y="1628800"/>
            <a:ext cx="127312" cy="144016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3429186" y="1628800"/>
            <a:ext cx="134702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/>
          <p:cNvSpPr/>
          <p:nvPr/>
        </p:nvSpPr>
        <p:spPr>
          <a:xfrm>
            <a:off x="3549770" y="1594892"/>
            <a:ext cx="67816" cy="678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2428860" y="1714488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</a:t>
            </a:r>
            <a:endParaRPr lang="fr-FR" sz="1100" baseline="-25000" dirty="0"/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3573590" y="2587664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Ellipse 50"/>
          <p:cNvSpPr/>
          <p:nvPr/>
        </p:nvSpPr>
        <p:spPr>
          <a:xfrm>
            <a:off x="3540426" y="2553756"/>
            <a:ext cx="67816" cy="678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 rot="5400000">
            <a:off x="3519590" y="2664469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/>
          <p:nvPr/>
        </p:nvCxnSpPr>
        <p:spPr>
          <a:xfrm rot="5400000" flipV="1">
            <a:off x="3573590" y="2610469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 flipV="1">
            <a:off x="3681590" y="1636366"/>
            <a:ext cx="0" cy="95129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ZoneTexte 56"/>
          <p:cNvSpPr txBox="1"/>
          <p:nvPr/>
        </p:nvSpPr>
        <p:spPr>
          <a:xfrm>
            <a:off x="3706818" y="197924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sp>
        <p:nvSpPr>
          <p:cNvPr id="58" name="Bulle ronde 57"/>
          <p:cNvSpPr/>
          <p:nvPr/>
        </p:nvSpPr>
        <p:spPr>
          <a:xfrm>
            <a:off x="2897904" y="1990063"/>
            <a:ext cx="248905" cy="286789"/>
          </a:xfrm>
          <a:prstGeom prst="wedgeEllipseCallout">
            <a:avLst>
              <a:gd name="adj1" fmla="val -179753"/>
              <a:gd name="adj2" fmla="val 140447"/>
            </a:avLst>
          </a:prstGeom>
          <a:noFill/>
          <a:ln w="63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1475656" y="2456859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Masse mécanique (bâti)</a:t>
            </a:r>
            <a:endParaRPr lang="fr-FR" sz="1100" baseline="-25000" dirty="0"/>
          </a:p>
        </p:txBody>
      </p:sp>
      <p:sp>
        <p:nvSpPr>
          <p:cNvPr id="61" name="ZoneTexte 60"/>
          <p:cNvSpPr txBox="1"/>
          <p:nvPr/>
        </p:nvSpPr>
        <p:spPr>
          <a:xfrm>
            <a:off x="3000364" y="2857496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Masse électrique</a:t>
            </a:r>
            <a:endParaRPr lang="fr-FR" sz="1100" baseline="-25000" dirty="0"/>
          </a:p>
        </p:txBody>
      </p:sp>
      <p:sp>
        <p:nvSpPr>
          <p:cNvPr id="62" name="Bulle ronde 61"/>
          <p:cNvSpPr/>
          <p:nvPr/>
        </p:nvSpPr>
        <p:spPr>
          <a:xfrm>
            <a:off x="3449137" y="2500306"/>
            <a:ext cx="248905" cy="357190"/>
          </a:xfrm>
          <a:prstGeom prst="wedgeEllipseCallout">
            <a:avLst>
              <a:gd name="adj1" fmla="val -83042"/>
              <a:gd name="adj2" fmla="val 62516"/>
            </a:avLst>
          </a:prstGeom>
          <a:noFill/>
          <a:ln w="63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rc 34"/>
          <p:cNvSpPr/>
          <p:nvPr/>
        </p:nvSpPr>
        <p:spPr>
          <a:xfrm>
            <a:off x="2830958" y="1895129"/>
            <a:ext cx="383720" cy="383720"/>
          </a:xfrm>
          <a:prstGeom prst="arc">
            <a:avLst>
              <a:gd name="adj1" fmla="val 18864814"/>
              <a:gd name="adj2" fmla="val 21521515"/>
            </a:avLst>
          </a:prstGeom>
          <a:noFill/>
          <a:ln w="9525" cmpd="sng">
            <a:solidFill>
              <a:srgbClr val="0070C0"/>
            </a:solidFill>
            <a:headEnd type="stealth" w="sm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3423839" y="2310134"/>
            <a:ext cx="2909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</a:t>
            </a:r>
            <a:endParaRPr lang="fr-FR" sz="1100" dirty="0"/>
          </a:p>
        </p:txBody>
      </p:sp>
      <p:sp>
        <p:nvSpPr>
          <p:cNvPr id="36" name="ZoneTexte 35"/>
          <p:cNvSpPr txBox="1"/>
          <p:nvPr/>
        </p:nvSpPr>
        <p:spPr>
          <a:xfrm>
            <a:off x="3143240" y="1857364"/>
            <a:ext cx="50405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00" i="1" dirty="0" smtClean="0">
                <a:sym typeface="Symbol"/>
              </a:rPr>
              <a:t></a:t>
            </a:r>
            <a:endParaRPr lang="fr-FR" sz="1000" i="1" baseline="-25000" dirty="0"/>
          </a:p>
        </p:txBody>
      </p:sp>
      <p:sp>
        <p:nvSpPr>
          <p:cNvPr id="38" name="ZoneTexte 37"/>
          <p:cNvSpPr txBox="1"/>
          <p:nvPr/>
        </p:nvSpPr>
        <p:spPr>
          <a:xfrm>
            <a:off x="3600169" y="1519590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sp>
        <p:nvSpPr>
          <p:cNvPr id="39" name="ZoneTexte 38"/>
          <p:cNvSpPr txBox="1"/>
          <p:nvPr/>
        </p:nvSpPr>
        <p:spPr>
          <a:xfrm>
            <a:off x="2438379" y="2143116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</a:t>
            </a:r>
            <a:endParaRPr lang="fr-FR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263343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213728" y="1795512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endCxn id="4" idx="2"/>
          </p:cNvCxnSpPr>
          <p:nvPr/>
        </p:nvCxnSpPr>
        <p:spPr>
          <a:xfrm>
            <a:off x="1763688" y="1975512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2483728" y="1979628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Arc 6"/>
          <p:cNvSpPr/>
          <p:nvPr/>
        </p:nvSpPr>
        <p:spPr>
          <a:xfrm>
            <a:off x="2625225" y="1700808"/>
            <a:ext cx="792088" cy="792088"/>
          </a:xfrm>
          <a:prstGeom prst="arc">
            <a:avLst>
              <a:gd name="adj1" fmla="val 11797105"/>
              <a:gd name="adj2" fmla="val 9987642"/>
            </a:avLst>
          </a:prstGeom>
          <a:noFill/>
          <a:ln w="381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 rot="5400000">
            <a:off x="2213728" y="2006852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8" idx="2"/>
          </p:cNvCxnSpPr>
          <p:nvPr/>
        </p:nvCxnSpPr>
        <p:spPr>
          <a:xfrm>
            <a:off x="1763688" y="2186852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2483728" y="2190968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ZoneTexte 10"/>
          <p:cNvSpPr txBox="1"/>
          <p:nvPr/>
        </p:nvSpPr>
        <p:spPr>
          <a:xfrm>
            <a:off x="1691680" y="1772816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+6 V</a:t>
            </a:r>
            <a:endParaRPr lang="fr-FR" sz="1100" baseline="-25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691680" y="1999680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-6 V</a:t>
            </a:r>
            <a:endParaRPr lang="fr-FR" sz="1100" baseline="-25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051700" y="1700808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aseline="-25000" dirty="0" smtClean="0"/>
              <a:t>R</a:t>
            </a:r>
            <a:endParaRPr lang="fr-FR" sz="1100" baseline="-25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051700" y="2204864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aseline="-25000" dirty="0" smtClean="0"/>
              <a:t>R</a:t>
            </a:r>
            <a:endParaRPr lang="fr-FR" sz="1100" baseline="-25000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3021269" y="1628800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 rot="5400000">
            <a:off x="3024955" y="1619101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2975566" y="2041450"/>
            <a:ext cx="91406" cy="91406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024955" y="2132852"/>
            <a:ext cx="0" cy="59157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 rot="5400000">
            <a:off x="3000533" y="2167587"/>
            <a:ext cx="48843" cy="97686"/>
          </a:xfrm>
          <a:prstGeom prst="rect">
            <a:avLst/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rot="5400000" flipV="1">
            <a:off x="3024955" y="2143166"/>
            <a:ext cx="0" cy="97686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>
            <a:endCxn id="17" idx="7"/>
          </p:cNvCxnSpPr>
          <p:nvPr/>
        </p:nvCxnSpPr>
        <p:spPr>
          <a:xfrm flipH="1">
            <a:off x="3053586" y="1803400"/>
            <a:ext cx="222270" cy="251436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301874" y="1628800"/>
            <a:ext cx="127312" cy="144016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429186" y="1628800"/>
            <a:ext cx="134702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Ellipse 23"/>
          <p:cNvSpPr/>
          <p:nvPr/>
        </p:nvSpPr>
        <p:spPr>
          <a:xfrm>
            <a:off x="3549770" y="1594892"/>
            <a:ext cx="67816" cy="678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447769" y="1367190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3573590" y="2587664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Ellipse 26"/>
          <p:cNvSpPr/>
          <p:nvPr/>
        </p:nvSpPr>
        <p:spPr>
          <a:xfrm>
            <a:off x="3540426" y="2553756"/>
            <a:ext cx="67816" cy="678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3429186" y="2348880"/>
            <a:ext cx="290905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aseline="-25000" dirty="0" smtClean="0"/>
              <a:t>M</a:t>
            </a:r>
            <a:endParaRPr lang="fr-FR" sz="1100" baseline="-25000" dirty="0"/>
          </a:p>
        </p:txBody>
      </p:sp>
      <p:sp>
        <p:nvSpPr>
          <p:cNvPr id="29" name="Rectangle 28"/>
          <p:cNvSpPr/>
          <p:nvPr/>
        </p:nvSpPr>
        <p:spPr>
          <a:xfrm rot="5400000">
            <a:off x="3519590" y="2664469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 rot="5400000" flipV="1">
            <a:off x="3573590" y="2610469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3681590" y="1636366"/>
            <a:ext cx="0" cy="95129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ZoneTexte 31"/>
          <p:cNvSpPr txBox="1"/>
          <p:nvPr/>
        </p:nvSpPr>
        <p:spPr>
          <a:xfrm>
            <a:off x="3706818" y="197924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5921396" y="2758147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/>
          <p:cNvSpPr/>
          <p:nvPr/>
        </p:nvSpPr>
        <p:spPr>
          <a:xfrm>
            <a:off x="486003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558011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481501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553509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/>
          <p:cNvCxnSpPr>
            <a:endCxn id="39" idx="2"/>
          </p:cNvCxnSpPr>
          <p:nvPr/>
        </p:nvCxnSpPr>
        <p:spPr>
          <a:xfrm flipV="1">
            <a:off x="495003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567011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>
            <a:endCxn id="58" idx="2"/>
          </p:cNvCxnSpPr>
          <p:nvPr/>
        </p:nvCxnSpPr>
        <p:spPr>
          <a:xfrm>
            <a:off x="4950032" y="275814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950032" y="144326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39" idx="0"/>
          </p:cNvCxnSpPr>
          <p:nvPr/>
        </p:nvCxnSpPr>
        <p:spPr>
          <a:xfrm flipV="1">
            <a:off x="495003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47"/>
          <p:cNvCxnSpPr>
            <a:stCxn id="40" idx="0"/>
          </p:cNvCxnSpPr>
          <p:nvPr/>
        </p:nvCxnSpPr>
        <p:spPr>
          <a:xfrm flipV="1">
            <a:off x="567011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 flipH="1" flipV="1">
            <a:off x="495003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567011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721647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5436096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ZoneTexte 52"/>
          <p:cNvSpPr txBox="1"/>
          <p:nvPr/>
        </p:nvSpPr>
        <p:spPr>
          <a:xfrm>
            <a:off x="4445976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184068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55" name="ZoneTexte 54"/>
          <p:cNvSpPr txBox="1"/>
          <p:nvPr/>
        </p:nvSpPr>
        <p:spPr>
          <a:xfrm>
            <a:off x="4535976" y="178049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56" name="ZoneTexte 55"/>
          <p:cNvSpPr txBox="1"/>
          <p:nvPr/>
        </p:nvSpPr>
        <p:spPr>
          <a:xfrm>
            <a:off x="5256056" y="178128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57" name="Ellipse 56"/>
          <p:cNvSpPr/>
          <p:nvPr/>
        </p:nvSpPr>
        <p:spPr>
          <a:xfrm>
            <a:off x="5888232" y="140935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5888232" y="272423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5786231" y="1181657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5805132" y="2505395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M</a:t>
            </a:r>
            <a:endParaRPr lang="fr-FR" sz="1100" baseline="-25000" dirty="0"/>
          </a:p>
        </p:txBody>
      </p:sp>
      <p:sp>
        <p:nvSpPr>
          <p:cNvPr id="61" name="Rectangle 60"/>
          <p:cNvSpPr/>
          <p:nvPr/>
        </p:nvSpPr>
        <p:spPr>
          <a:xfrm rot="5400000">
            <a:off x="5867396" y="2834952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5400000" flipV="1">
            <a:off x="5921396" y="2780952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flipV="1">
            <a:off x="6084763" y="1450813"/>
            <a:ext cx="0" cy="1280972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ZoneTexte 63"/>
          <p:cNvSpPr txBox="1"/>
          <p:nvPr/>
        </p:nvSpPr>
        <p:spPr>
          <a:xfrm>
            <a:off x="6156176" y="1911299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sp>
        <p:nvSpPr>
          <p:cNvPr id="65" name="Rectangle 64"/>
          <p:cNvSpPr/>
          <p:nvPr/>
        </p:nvSpPr>
        <p:spPr>
          <a:xfrm rot="5400000">
            <a:off x="2265423" y="1068082"/>
            <a:ext cx="436710" cy="1584156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 rot="5400000">
            <a:off x="2328920" y="1445572"/>
            <a:ext cx="499394" cy="1773945"/>
          </a:xfrm>
          <a:prstGeom prst="rect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 rot="5400000">
            <a:off x="4147369" y="1765144"/>
            <a:ext cx="1449932" cy="672718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rot="5400000">
            <a:off x="4811042" y="1824117"/>
            <a:ext cx="1447368" cy="557339"/>
          </a:xfrm>
          <a:prstGeom prst="rect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Arc 68"/>
          <p:cNvSpPr/>
          <p:nvPr/>
        </p:nvSpPr>
        <p:spPr>
          <a:xfrm>
            <a:off x="3131840" y="1367189"/>
            <a:ext cx="1656646" cy="742857"/>
          </a:xfrm>
          <a:prstGeom prst="arc">
            <a:avLst>
              <a:gd name="adj1" fmla="val 11403900"/>
              <a:gd name="adj2" fmla="val 20047618"/>
            </a:avLst>
          </a:prstGeom>
          <a:ln w="19050" cmpd="dbl">
            <a:solidFill>
              <a:srgbClr val="7030A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Arc 69"/>
          <p:cNvSpPr/>
          <p:nvPr/>
        </p:nvSpPr>
        <p:spPr>
          <a:xfrm flipV="1">
            <a:off x="3073798" y="2024304"/>
            <a:ext cx="2596314" cy="1044656"/>
          </a:xfrm>
          <a:prstGeom prst="arc">
            <a:avLst>
              <a:gd name="adj1" fmla="val 10981149"/>
              <a:gd name="adj2" fmla="val 20680351"/>
            </a:avLst>
          </a:prstGeom>
          <a:ln w="19050" cmpd="dbl">
            <a:solidFill>
              <a:srgbClr val="00B05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1755761" y="3072619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Capteur </a:t>
            </a:r>
            <a:r>
              <a:rPr lang="fr-FR" sz="1100" dirty="0" err="1" smtClean="0"/>
              <a:t>potentiométrique</a:t>
            </a:r>
            <a:endParaRPr lang="fr-FR" sz="1100" baseline="-25000" dirty="0"/>
          </a:p>
        </p:txBody>
      </p:sp>
      <p:sp>
        <p:nvSpPr>
          <p:cNvPr id="72" name="ZoneTexte 71"/>
          <p:cNvSpPr txBox="1"/>
          <p:nvPr/>
        </p:nvSpPr>
        <p:spPr>
          <a:xfrm>
            <a:off x="4536177" y="3068960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Modélisation</a:t>
            </a:r>
            <a:endParaRPr lang="fr-FR" sz="1100" baseline="-25000" dirty="0"/>
          </a:p>
        </p:txBody>
      </p:sp>
      <p:grpSp>
        <p:nvGrpSpPr>
          <p:cNvPr id="73" name="Groupe 72"/>
          <p:cNvGrpSpPr/>
          <p:nvPr/>
        </p:nvGrpSpPr>
        <p:grpSpPr>
          <a:xfrm>
            <a:off x="6804248" y="1196275"/>
            <a:ext cx="2214256" cy="1815295"/>
            <a:chOff x="1205616" y="719118"/>
            <a:chExt cx="2214256" cy="1815295"/>
          </a:xfrm>
        </p:grpSpPr>
        <p:cxnSp>
          <p:nvCxnSpPr>
            <p:cNvPr id="74" name="Connecteur droit 73"/>
            <p:cNvCxnSpPr/>
            <p:nvPr/>
          </p:nvCxnSpPr>
          <p:spPr>
            <a:xfrm flipV="1">
              <a:off x="2681036" y="2295608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1619672" y="126876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339752" y="126876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/>
            <p:cNvSpPr/>
            <p:nvPr/>
          </p:nvSpPr>
          <p:spPr>
            <a:xfrm>
              <a:off x="157465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/>
            <p:cNvSpPr/>
            <p:nvPr/>
          </p:nvSpPr>
          <p:spPr>
            <a:xfrm>
              <a:off x="229473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9" name="Connecteur droit 78"/>
            <p:cNvCxnSpPr>
              <a:endCxn id="75" idx="2"/>
            </p:cNvCxnSpPr>
            <p:nvPr/>
          </p:nvCxnSpPr>
          <p:spPr>
            <a:xfrm flipV="1">
              <a:off x="1709672" y="1628760"/>
              <a:ext cx="0" cy="6668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2429752" y="1628760"/>
              <a:ext cx="0" cy="6668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Connecteur droit 80"/>
            <p:cNvCxnSpPr>
              <a:endCxn id="94" idx="2"/>
            </p:cNvCxnSpPr>
            <p:nvPr/>
          </p:nvCxnSpPr>
          <p:spPr>
            <a:xfrm>
              <a:off x="1709672" y="229560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1709672" y="98072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Connecteur droit 82"/>
            <p:cNvCxnSpPr>
              <a:stCxn id="75" idx="0"/>
            </p:cNvCxnSpPr>
            <p:nvPr/>
          </p:nvCxnSpPr>
          <p:spPr>
            <a:xfrm flipV="1">
              <a:off x="1709672" y="980728"/>
              <a:ext cx="0" cy="2880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Connecteur droit 83"/>
            <p:cNvCxnSpPr>
              <a:stCxn id="76" idx="0"/>
            </p:cNvCxnSpPr>
            <p:nvPr/>
          </p:nvCxnSpPr>
          <p:spPr>
            <a:xfrm flipV="1">
              <a:off x="2429752" y="980728"/>
              <a:ext cx="0" cy="2880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 flipV="1">
              <a:off x="1709672" y="1056928"/>
              <a:ext cx="0" cy="1356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flipH="1" flipV="1">
              <a:off x="2429752" y="1056928"/>
              <a:ext cx="0" cy="1356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1481287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2195736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9" name="ZoneTexte 88"/>
            <p:cNvSpPr txBox="1"/>
            <p:nvPr/>
          </p:nvSpPr>
          <p:spPr>
            <a:xfrm>
              <a:off x="1205616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E</a:t>
              </a:r>
              <a:r>
                <a:rPr lang="fr-FR" sz="1100" baseline="-25000" dirty="0" smtClean="0"/>
                <a:t>1</a:t>
              </a:r>
              <a:endParaRPr lang="fr-FR" sz="1100" baseline="-25000" dirty="0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1943708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E</a:t>
              </a:r>
              <a:r>
                <a:rPr lang="fr-FR" sz="1100" baseline="-25000" dirty="0" smtClean="0"/>
                <a:t>2</a:t>
              </a:r>
              <a:endParaRPr lang="fr-FR" sz="1100" baseline="-25000" dirty="0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1295616" y="131795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R</a:t>
              </a:r>
              <a:r>
                <a:rPr lang="fr-FR" sz="1100" baseline="-25000" dirty="0" smtClean="0"/>
                <a:t>1</a:t>
              </a:r>
              <a:endParaRPr lang="fr-FR" sz="1100" baseline="-25000" dirty="0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2015696" y="1318749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R</a:t>
              </a:r>
              <a:r>
                <a:rPr lang="fr-FR" sz="1100" baseline="-25000" dirty="0" smtClean="0"/>
                <a:t>2</a:t>
              </a:r>
              <a:endParaRPr lang="fr-FR" sz="1100" baseline="-25000" dirty="0"/>
            </a:p>
          </p:txBody>
        </p:sp>
        <p:sp>
          <p:nvSpPr>
            <p:cNvPr id="93" name="Ellipse 92"/>
            <p:cNvSpPr/>
            <p:nvPr/>
          </p:nvSpPr>
          <p:spPr>
            <a:xfrm>
              <a:off x="2647872" y="94682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Ellipse 93"/>
            <p:cNvSpPr/>
            <p:nvPr/>
          </p:nvSpPr>
          <p:spPr>
            <a:xfrm>
              <a:off x="2647872" y="226170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2545871" y="719118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B</a:t>
              </a:r>
              <a:endParaRPr lang="fr-FR" sz="1100" baseline="-25000" dirty="0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2564772" y="2042856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M</a:t>
              </a:r>
              <a:endParaRPr lang="fr-FR" sz="1100" baseline="-25000" dirty="0"/>
            </a:p>
          </p:txBody>
        </p:sp>
        <p:sp>
          <p:nvSpPr>
            <p:cNvPr id="97" name="Rectangle 96"/>
            <p:cNvSpPr/>
            <p:nvPr/>
          </p:nvSpPr>
          <p:spPr>
            <a:xfrm rot="5400000">
              <a:off x="2627036" y="2372413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8" name="Connecteur droit 97"/>
            <p:cNvCxnSpPr/>
            <p:nvPr/>
          </p:nvCxnSpPr>
          <p:spPr>
            <a:xfrm rot="5400000" flipV="1">
              <a:off x="2681036" y="2318413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flipV="1">
              <a:off x="2844403" y="988274"/>
              <a:ext cx="0" cy="128097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0" name="ZoneTexte 99"/>
            <p:cNvSpPr txBox="1"/>
            <p:nvPr/>
          </p:nvSpPr>
          <p:spPr>
            <a:xfrm>
              <a:off x="2915816" y="1448760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V</a:t>
              </a:r>
              <a:r>
                <a:rPr lang="fr-FR" sz="1100" baseline="-25000" dirty="0" smtClean="0"/>
                <a:t>S</a:t>
              </a:r>
              <a:endParaRPr lang="fr-FR" sz="11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92867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135</Words>
  <Application>Microsoft Office PowerPoint</Application>
  <PresentationFormat>Affichage à l'écran (4:3)</PresentationFormat>
  <Paragraphs>95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32</cp:revision>
  <dcterms:created xsi:type="dcterms:W3CDTF">2014-09-17T07:00:52Z</dcterms:created>
  <dcterms:modified xsi:type="dcterms:W3CDTF">2014-10-05T14:34:19Z</dcterms:modified>
</cp:coreProperties>
</file>