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4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9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3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9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1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14CA-3B1E-4C42-B862-7A4C61ED653A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CB3C-A888-44ED-8671-AEAFC9894E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1268760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339752" y="1268760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9832" y="1268760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74652" y="1772816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94732" y="1772816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endCxn id="4" idx="2"/>
          </p:cNvCxnSpPr>
          <p:nvPr/>
        </p:nvCxnSpPr>
        <p:spPr>
          <a:xfrm flipV="1">
            <a:off x="1709672" y="1628760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2429752" y="1628760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149832" y="1628760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709672" y="2295608"/>
            <a:ext cx="144016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709672" y="980728"/>
            <a:ext cx="144016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stCxn id="4" idx="0"/>
          </p:cNvCxnSpPr>
          <p:nvPr/>
        </p:nvCxnSpPr>
        <p:spPr>
          <a:xfrm flipV="1">
            <a:off x="1709672" y="980728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>
            <a:stCxn id="5" idx="0"/>
          </p:cNvCxnSpPr>
          <p:nvPr/>
        </p:nvCxnSpPr>
        <p:spPr>
          <a:xfrm flipV="1">
            <a:off x="2429752" y="980728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49832" y="980728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1709672" y="1056928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2429752" y="1056928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149832" y="1056928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1481287" y="1736812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195736" y="1736812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ZoneTexte 34"/>
          <p:cNvSpPr txBox="1"/>
          <p:nvPr/>
        </p:nvSpPr>
        <p:spPr>
          <a:xfrm>
            <a:off x="1205616" y="178124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943708" y="178124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295616" y="131795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015696" y="131874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735776" y="131954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3</a:t>
            </a:r>
            <a:endParaRPr lang="fr-FR" sz="1100" baseline="-25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457644" y="100715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41" name="ZoneTexte 40"/>
          <p:cNvSpPr txBox="1"/>
          <p:nvPr/>
        </p:nvSpPr>
        <p:spPr>
          <a:xfrm>
            <a:off x="2177724" y="99393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2897804" y="98072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</a:t>
            </a:r>
            <a:r>
              <a:rPr lang="fr-FR" sz="1100" baseline="-25000" dirty="0"/>
              <a:t>3</a:t>
            </a:r>
          </a:p>
        </p:txBody>
      </p:sp>
      <p:sp>
        <p:nvSpPr>
          <p:cNvPr id="43" name="Ellipse 42"/>
          <p:cNvSpPr/>
          <p:nvPr/>
        </p:nvSpPr>
        <p:spPr>
          <a:xfrm>
            <a:off x="2647872" y="946820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2647872" y="2261700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545871" y="71911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2564772" y="204285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4178650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2014-09-17T07:00:52Z</dcterms:created>
  <dcterms:modified xsi:type="dcterms:W3CDTF">2014-09-17T07:07:42Z</dcterms:modified>
</cp:coreProperties>
</file>