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1032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9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3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9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1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14CA-3B1E-4C42-B862-7A4C61ED653A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221069" y="1015218"/>
            <a:ext cx="1845463" cy="1836819"/>
            <a:chOff x="788328" y="382251"/>
            <a:chExt cx="1845463" cy="1836819"/>
          </a:xfrm>
        </p:grpSpPr>
        <p:grpSp>
          <p:nvGrpSpPr>
            <p:cNvPr id="8" name="Groupe 7"/>
            <p:cNvGrpSpPr/>
            <p:nvPr/>
          </p:nvGrpSpPr>
          <p:grpSpPr>
            <a:xfrm rot="2700000">
              <a:off x="1238328" y="382251"/>
              <a:ext cx="180000" cy="1080000"/>
              <a:chOff x="2555776" y="1062184"/>
              <a:chExt cx="180000" cy="1080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55776" y="1422184"/>
                <a:ext cx="180000" cy="360000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" name="Connecteur droit 4"/>
              <p:cNvCxnSpPr>
                <a:endCxn id="4" idx="2"/>
              </p:cNvCxnSpPr>
              <p:nvPr/>
            </p:nvCxnSpPr>
            <p:spPr>
              <a:xfrm flipV="1">
                <a:off x="2645776" y="1782184"/>
                <a:ext cx="0" cy="36000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head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" name="Connecteur droit 5"/>
              <p:cNvCxnSpPr>
                <a:stCxn id="4" idx="0"/>
              </p:cNvCxnSpPr>
              <p:nvPr/>
            </p:nvCxnSpPr>
            <p:spPr>
              <a:xfrm flipV="1">
                <a:off x="2645776" y="1062184"/>
                <a:ext cx="0" cy="36000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headEnd type="none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1" name="Groupe 20"/>
            <p:cNvGrpSpPr/>
            <p:nvPr/>
          </p:nvGrpSpPr>
          <p:grpSpPr>
            <a:xfrm rot="2700000">
              <a:off x="2003791" y="1142212"/>
              <a:ext cx="180000" cy="1080000"/>
              <a:chOff x="2555776" y="1062184"/>
              <a:chExt cx="180000" cy="1080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555776" y="1422184"/>
                <a:ext cx="180000" cy="360000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22"/>
              <p:cNvCxnSpPr>
                <a:endCxn id="22" idx="2"/>
              </p:cNvCxnSpPr>
              <p:nvPr/>
            </p:nvCxnSpPr>
            <p:spPr>
              <a:xfrm flipV="1">
                <a:off x="2645776" y="1782184"/>
                <a:ext cx="0" cy="36000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head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/>
              <p:cNvCxnSpPr>
                <a:stCxn id="22" idx="0"/>
              </p:cNvCxnSpPr>
              <p:nvPr/>
            </p:nvCxnSpPr>
            <p:spPr>
              <a:xfrm flipV="1">
                <a:off x="2645776" y="1062184"/>
                <a:ext cx="0" cy="36000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headEnd type="none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" name="Groupe 24"/>
            <p:cNvGrpSpPr/>
            <p:nvPr/>
          </p:nvGrpSpPr>
          <p:grpSpPr>
            <a:xfrm rot="8100000">
              <a:off x="1238328" y="1139070"/>
              <a:ext cx="180000" cy="1080000"/>
              <a:chOff x="2555776" y="1062184"/>
              <a:chExt cx="180000" cy="108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555776" y="1422184"/>
                <a:ext cx="180000" cy="360000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" name="Connecteur droit 26"/>
              <p:cNvCxnSpPr>
                <a:endCxn id="26" idx="2"/>
              </p:cNvCxnSpPr>
              <p:nvPr/>
            </p:nvCxnSpPr>
            <p:spPr>
              <a:xfrm flipV="1">
                <a:off x="2645776" y="1782184"/>
                <a:ext cx="0" cy="36000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head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/>
              <p:cNvCxnSpPr>
                <a:stCxn id="26" idx="0"/>
              </p:cNvCxnSpPr>
              <p:nvPr/>
            </p:nvCxnSpPr>
            <p:spPr>
              <a:xfrm flipV="1">
                <a:off x="2645776" y="1062184"/>
                <a:ext cx="0" cy="36000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headEnd type="none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9" name="Groupe 28"/>
            <p:cNvGrpSpPr/>
            <p:nvPr/>
          </p:nvGrpSpPr>
          <p:grpSpPr>
            <a:xfrm rot="8100000">
              <a:off x="2003792" y="382251"/>
              <a:ext cx="180000" cy="1080000"/>
              <a:chOff x="2555776" y="1062184"/>
              <a:chExt cx="180000" cy="1080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555776" y="1422184"/>
                <a:ext cx="180000" cy="360000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Connecteur droit 30"/>
              <p:cNvCxnSpPr>
                <a:endCxn id="30" idx="2"/>
              </p:cNvCxnSpPr>
              <p:nvPr/>
            </p:nvCxnSpPr>
            <p:spPr>
              <a:xfrm flipV="1">
                <a:off x="2645776" y="1782184"/>
                <a:ext cx="0" cy="36000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head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/>
              <p:cNvCxnSpPr>
                <a:stCxn id="30" idx="0"/>
              </p:cNvCxnSpPr>
              <p:nvPr/>
            </p:nvCxnSpPr>
            <p:spPr>
              <a:xfrm flipV="1">
                <a:off x="2645776" y="1062184"/>
                <a:ext cx="0" cy="36000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headEnd type="none"/>
                <a:tailEnd type="oval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34" name="Connecteur droit 33"/>
          <p:cNvCxnSpPr/>
          <p:nvPr/>
        </p:nvCxnSpPr>
        <p:spPr>
          <a:xfrm flipH="1">
            <a:off x="1703714" y="1172930"/>
            <a:ext cx="1439193" cy="449"/>
          </a:xfrm>
          <a:prstGeom prst="line">
            <a:avLst/>
          </a:prstGeom>
          <a:noFill/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1703713" y="2697017"/>
            <a:ext cx="1439193" cy="449"/>
          </a:xfrm>
          <a:prstGeom prst="line">
            <a:avLst/>
          </a:prstGeom>
          <a:noFill/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703713" y="1172930"/>
            <a:ext cx="1" cy="1524536"/>
          </a:xfrm>
          <a:prstGeom prst="line">
            <a:avLst/>
          </a:prstGeom>
          <a:noFill/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1574652" y="1772816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1205616" y="178124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endParaRPr lang="fr-FR" sz="1100" baseline="-25000" dirty="0"/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1481287" y="1736812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703714" y="1782212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ZoneTexte 44"/>
          <p:cNvSpPr txBox="1"/>
          <p:nvPr/>
        </p:nvSpPr>
        <p:spPr>
          <a:xfrm>
            <a:off x="2379231" y="23049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411641" y="23049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47" name="ZoneTexte 46"/>
          <p:cNvSpPr txBox="1"/>
          <p:nvPr/>
        </p:nvSpPr>
        <p:spPr>
          <a:xfrm>
            <a:off x="3411641" y="126876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r>
              <a:rPr lang="fr-FR" sz="1100" baseline="-25000" dirty="0" smtClean="0"/>
              <a:t>3</a:t>
            </a:r>
            <a:endParaRPr lang="fr-FR" sz="1100" baseline="-25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295189" y="134159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r>
              <a:rPr lang="fr-FR" sz="1100" baseline="-25000" dirty="0" smtClean="0"/>
              <a:t>4</a:t>
            </a:r>
            <a:endParaRPr lang="fr-FR" sz="1100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890878" y="9117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2890878" y="269746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51" name="ZoneTexte 50"/>
          <p:cNvSpPr txBox="1"/>
          <p:nvPr/>
        </p:nvSpPr>
        <p:spPr>
          <a:xfrm>
            <a:off x="2002455" y="179586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52" name="ZoneTexte 51"/>
          <p:cNvSpPr txBox="1"/>
          <p:nvPr/>
        </p:nvSpPr>
        <p:spPr>
          <a:xfrm>
            <a:off x="3777199" y="180625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D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17085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205616" y="719118"/>
            <a:ext cx="2214256" cy="1815295"/>
            <a:chOff x="1205616" y="719118"/>
            <a:chExt cx="2214256" cy="1815295"/>
          </a:xfrm>
        </p:grpSpPr>
        <p:cxnSp>
          <p:nvCxnSpPr>
            <p:cNvPr id="47" name="Connecteur droit 46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>
              <a:endCxn id="4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endCxn id="4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/>
            <p:cNvCxnSpPr>
              <a:stCxn id="4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5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6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endCxn id="16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051700" y="17008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51700" y="22048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Ellipse 29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endCxn id="30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2428860" y="171448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lipse 50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ZoneTexte 56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58" name="Bulle ronde 57"/>
          <p:cNvSpPr/>
          <p:nvPr/>
        </p:nvSpPr>
        <p:spPr>
          <a:xfrm>
            <a:off x="2897904" y="1990063"/>
            <a:ext cx="248905" cy="286789"/>
          </a:xfrm>
          <a:prstGeom prst="wedgeEllipseCallout">
            <a:avLst>
              <a:gd name="adj1" fmla="val -179753"/>
              <a:gd name="adj2" fmla="val 140447"/>
            </a:avLst>
          </a:prstGeom>
          <a:noFill/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1475656" y="2456859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mécanique (bâti)</a:t>
            </a:r>
            <a:endParaRPr lang="fr-FR" sz="1100" baseline="-25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00364" y="285749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électrique</a:t>
            </a:r>
            <a:endParaRPr lang="fr-FR" sz="1100" baseline="-25000" dirty="0"/>
          </a:p>
        </p:txBody>
      </p:sp>
      <p:sp>
        <p:nvSpPr>
          <p:cNvPr id="62" name="Bulle ronde 61"/>
          <p:cNvSpPr/>
          <p:nvPr/>
        </p:nvSpPr>
        <p:spPr>
          <a:xfrm>
            <a:off x="3449137" y="2500306"/>
            <a:ext cx="248905" cy="357190"/>
          </a:xfrm>
          <a:prstGeom prst="wedgeEllipseCallout">
            <a:avLst>
              <a:gd name="adj1" fmla="val -83042"/>
              <a:gd name="adj2" fmla="val 62516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/>
          <p:cNvSpPr/>
          <p:nvPr/>
        </p:nvSpPr>
        <p:spPr>
          <a:xfrm>
            <a:off x="2830958" y="1895129"/>
            <a:ext cx="383720" cy="383720"/>
          </a:xfrm>
          <a:prstGeom prst="arc">
            <a:avLst>
              <a:gd name="adj1" fmla="val 18864814"/>
              <a:gd name="adj2" fmla="val 21521515"/>
            </a:avLst>
          </a:prstGeom>
          <a:noFill/>
          <a:ln w="9525" cmpd="sng">
            <a:solidFill>
              <a:srgbClr val="0070C0"/>
            </a:solidFill>
            <a:headEnd type="stealth" w="sm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3423839" y="2310134"/>
            <a:ext cx="290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143240" y="1857364"/>
            <a:ext cx="504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ym typeface="Symbol"/>
              </a:rPr>
              <a:t></a:t>
            </a:r>
            <a:endParaRPr lang="fr-FR" sz="1000" i="1" baseline="-25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600169" y="15195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438379" y="2143116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63343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051700" y="1700808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R</a:t>
            </a:r>
            <a:endParaRPr lang="fr-FR" sz="1100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51700" y="2204864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R</a:t>
            </a:r>
            <a:endParaRPr lang="fr-FR" sz="1100" baseline="-250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47769" y="13671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29186" y="2348880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156176" y="19112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265423" y="1068082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 rot="5400000">
            <a:off x="2328920" y="1445572"/>
            <a:ext cx="499394" cy="1773945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31840" y="1367189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 flipV="1">
            <a:off x="3073798" y="2024304"/>
            <a:ext cx="2596314" cy="1044656"/>
          </a:xfrm>
          <a:prstGeom prst="arc">
            <a:avLst>
              <a:gd name="adj1" fmla="val 10981149"/>
              <a:gd name="adj2" fmla="val 20680351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755761" y="307261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</a:t>
            </a:r>
            <a:r>
              <a:rPr lang="fr-FR" sz="1100" dirty="0" err="1" smtClean="0"/>
              <a:t>potentiométrique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53617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196275"/>
            <a:ext cx="2214256" cy="1815295"/>
            <a:chOff x="1205616" y="719118"/>
            <a:chExt cx="2214256" cy="181529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/>
            <p:cNvCxnSpPr>
              <a:stCxn id="76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286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65</Words>
  <Application>Microsoft Office PowerPoint</Application>
  <PresentationFormat>Affichage à l'écran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2014-09-17T07:00:52Z</dcterms:created>
  <dcterms:modified xsi:type="dcterms:W3CDTF">2014-09-23T15:03:42Z</dcterms:modified>
</cp:coreProperties>
</file>