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8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15816" y="1402530"/>
            <a:ext cx="3995111" cy="2047306"/>
            <a:chOff x="1205616" y="911770"/>
            <a:chExt cx="3995111" cy="2047306"/>
          </a:xfrm>
        </p:grpSpPr>
        <p:grpSp>
          <p:nvGrpSpPr>
            <p:cNvPr id="33" name="Groupe 32"/>
            <p:cNvGrpSpPr/>
            <p:nvPr/>
          </p:nvGrpSpPr>
          <p:grpSpPr>
            <a:xfrm>
              <a:off x="2221069" y="1015218"/>
              <a:ext cx="1845463" cy="1836819"/>
              <a:chOff x="788328" y="382251"/>
              <a:chExt cx="1845463" cy="1836819"/>
            </a:xfrm>
          </p:grpSpPr>
          <p:grpSp>
            <p:nvGrpSpPr>
              <p:cNvPr id="8" name="Groupe 7"/>
              <p:cNvGrpSpPr/>
              <p:nvPr/>
            </p:nvGrpSpPr>
            <p:grpSpPr>
              <a:xfrm rot="2700000">
                <a:off x="1238328" y="382251"/>
                <a:ext cx="180000" cy="1080000"/>
                <a:chOff x="2555776" y="1062184"/>
                <a:chExt cx="180000" cy="1080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" name="Connecteur droit 4"/>
                <p:cNvCxnSpPr>
                  <a:endCxn id="4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" name="Connecteur droit 5"/>
                <p:cNvCxnSpPr>
                  <a:stCxn id="4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2700000">
                <a:off x="2003791" y="1142212"/>
                <a:ext cx="180000" cy="1080000"/>
                <a:chOff x="2555776" y="1062184"/>
                <a:chExt cx="180000" cy="10800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" name="Connecteur droit 22"/>
                <p:cNvCxnSpPr>
                  <a:endCxn id="22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/>
                <p:cNvCxnSpPr>
                  <a:stCxn id="22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 rot="8100000">
                <a:off x="1238328" y="1139070"/>
                <a:ext cx="180000" cy="1080000"/>
                <a:chOff x="2555776" y="1062184"/>
                <a:chExt cx="180000" cy="1080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7" name="Connecteur droit 26"/>
                <p:cNvCxnSpPr>
                  <a:endCxn id="26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Connecteur droit 27"/>
                <p:cNvCxnSpPr>
                  <a:stCxn id="26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" name="Groupe 28"/>
              <p:cNvGrpSpPr/>
              <p:nvPr/>
            </p:nvGrpSpPr>
            <p:grpSpPr>
              <a:xfrm rot="8100000">
                <a:off x="2003792" y="382251"/>
                <a:ext cx="180000" cy="1080000"/>
                <a:chOff x="2555776" y="1062184"/>
                <a:chExt cx="180000" cy="1080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" name="Connecteur droit 30"/>
                <p:cNvCxnSpPr>
                  <a:endCxn id="30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/>
                <p:cNvCxnSpPr>
                  <a:stCxn id="30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34" name="Connecteur droit 33"/>
            <p:cNvCxnSpPr/>
            <p:nvPr/>
          </p:nvCxnSpPr>
          <p:spPr>
            <a:xfrm flipH="1">
              <a:off x="1703714" y="1172930"/>
              <a:ext cx="1439193" cy="449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1703713" y="2697017"/>
              <a:ext cx="1439193" cy="449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703713" y="1172930"/>
              <a:ext cx="1" cy="1524536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endParaRPr lang="fr-FR" sz="1100" baseline="-25000" dirty="0"/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1703714" y="17822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2379231" y="230498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411641" y="230498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411641" y="126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3</a:t>
              </a:r>
              <a:endParaRPr lang="fr-FR" sz="1100" baseline="-25000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295189" y="1341597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4</a:t>
              </a:r>
              <a:endParaRPr lang="fr-FR" sz="1100" baseline="-250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890878" y="91177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A</a:t>
              </a:r>
              <a:endParaRPr lang="fr-FR" sz="1100" baseline="-250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890878" y="269746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992953" y="1795339"/>
              <a:ext cx="58081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C</a:t>
              </a:r>
            </a:p>
            <a:p>
              <a:pPr algn="ctr"/>
              <a:r>
                <a:rPr lang="fr-FR" sz="800" dirty="0"/>
                <a:t>(Signal </a:t>
              </a:r>
              <a:r>
                <a:rPr lang="fr-FR" sz="800" dirty="0" smtClean="0"/>
                <a:t>+)</a:t>
              </a:r>
              <a:endParaRPr lang="fr-FR" sz="1100" baseline="-250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883878" y="1806251"/>
              <a:ext cx="1316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D </a:t>
              </a:r>
              <a:r>
                <a:rPr lang="fr-FR" sz="800" dirty="0" smtClean="0"/>
                <a:t>(Signal -)</a:t>
              </a:r>
              <a:endParaRPr lang="fr-FR" sz="1100" baseline="-25000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67544" y="700599"/>
            <a:ext cx="2085975" cy="2854214"/>
            <a:chOff x="5004048" y="-119548"/>
            <a:chExt cx="2085975" cy="28542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239241"/>
              <a:ext cx="208597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 rot="16200000">
              <a:off x="4608004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Alim. Pont –</a:t>
              </a:r>
              <a:endParaRPr lang="fr-FR" sz="1100" baseline="-250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6200000">
              <a:off x="6106961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Alim. Pont +</a:t>
              </a:r>
              <a:endParaRPr lang="fr-FR" sz="1100" baseline="-250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16200000">
              <a:off x="4913235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Signal –</a:t>
              </a:r>
              <a:endParaRPr lang="fr-FR" sz="1100" baseline="-25000" dirty="0"/>
            </a:p>
          </p:txBody>
        </p:sp>
        <p:sp>
          <p:nvSpPr>
            <p:cNvPr id="53" name="ZoneTexte 52"/>
            <p:cNvSpPr txBox="1"/>
            <p:nvPr/>
          </p:nvSpPr>
          <p:spPr>
            <a:xfrm rot="16200000">
              <a:off x="5362959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Signal +</a:t>
              </a:r>
              <a:endParaRPr lang="fr-FR" sz="1100" baseline="-250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949232" y="2510756"/>
            <a:ext cx="305301" cy="467283"/>
            <a:chOff x="1949232" y="2510756"/>
            <a:chExt cx="305301" cy="467283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>
            <a:off x="2130780" y="1918700"/>
            <a:ext cx="5249532" cy="1769756"/>
          </a:xfrm>
          <a:prstGeom prst="arc">
            <a:avLst>
              <a:gd name="adj1" fmla="val 11243340"/>
              <a:gd name="adj2" fmla="val 17423694"/>
            </a:avLst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/>
          <p:cNvGrpSpPr/>
          <p:nvPr/>
        </p:nvGrpSpPr>
        <p:grpSpPr>
          <a:xfrm>
            <a:off x="755506" y="2510756"/>
            <a:ext cx="305301" cy="467283"/>
            <a:chOff x="1949232" y="2510756"/>
            <a:chExt cx="305301" cy="467283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Arc 59"/>
          <p:cNvSpPr/>
          <p:nvPr/>
        </p:nvSpPr>
        <p:spPr>
          <a:xfrm flipV="1">
            <a:off x="467544" y="1663690"/>
            <a:ext cx="5023747" cy="1621294"/>
          </a:xfrm>
          <a:prstGeom prst="arc">
            <a:avLst>
              <a:gd name="adj1" fmla="val 11586885"/>
              <a:gd name="adj2" fmla="val 20843436"/>
            </a:avLst>
          </a:prstGeom>
          <a:ln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/>
          <p:cNvGrpSpPr/>
          <p:nvPr/>
        </p:nvGrpSpPr>
        <p:grpSpPr>
          <a:xfrm rot="5400000">
            <a:off x="755505" y="2490364"/>
            <a:ext cx="305301" cy="467283"/>
            <a:chOff x="1949232" y="2510756"/>
            <a:chExt cx="305301" cy="467283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/>
          <p:cNvSpPr/>
          <p:nvPr/>
        </p:nvSpPr>
        <p:spPr>
          <a:xfrm flipV="1">
            <a:off x="643682" y="1610489"/>
            <a:ext cx="3949805" cy="1621294"/>
          </a:xfrm>
          <a:prstGeom prst="arc">
            <a:avLst>
              <a:gd name="adj1" fmla="val 11586885"/>
              <a:gd name="adj2" fmla="val 20843436"/>
            </a:avLst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 rot="16200000" flipH="1">
            <a:off x="1949231" y="2512776"/>
            <a:ext cx="305301" cy="467283"/>
            <a:chOff x="1949232" y="2510756"/>
            <a:chExt cx="305301" cy="467283"/>
          </a:xfrm>
        </p:grpSpPr>
        <p:cxnSp>
          <p:nvCxnSpPr>
            <p:cNvPr id="67" name="Connecteur droit 66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rc 69"/>
          <p:cNvSpPr/>
          <p:nvPr/>
        </p:nvSpPr>
        <p:spPr>
          <a:xfrm>
            <a:off x="2254532" y="2119359"/>
            <a:ext cx="3901644" cy="1769756"/>
          </a:xfrm>
          <a:prstGeom prst="arc">
            <a:avLst>
              <a:gd name="adj1" fmla="val 11243340"/>
              <a:gd name="adj2" fmla="val 16453927"/>
            </a:avLst>
          </a:prstGeom>
          <a:ln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7544" y="3688456"/>
            <a:ext cx="208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Schéma de câblage électrique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413913" y="3697868"/>
            <a:ext cx="22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Modélisation par schéma électrique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08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3808889" y="574851"/>
            <a:ext cx="2877559" cy="2683962"/>
            <a:chOff x="349699" y="645452"/>
            <a:chExt cx="2877559" cy="2683962"/>
          </a:xfrm>
        </p:grpSpPr>
        <p:sp>
          <p:nvSpPr>
            <p:cNvPr id="4" name="Ellipse 3"/>
            <p:cNvSpPr/>
            <p:nvPr/>
          </p:nvSpPr>
          <p:spPr>
            <a:xfrm>
              <a:off x="1619672" y="191683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059832" y="119675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059832" y="263691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4" idx="6"/>
            </p:cNvCxnSpPr>
            <p:nvPr/>
          </p:nvCxnSpPr>
          <p:spPr>
            <a:xfrm>
              <a:off x="1763688" y="1988840"/>
              <a:ext cx="136815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>
              <a:stCxn id="6" idx="0"/>
              <a:endCxn id="5" idx="4"/>
            </p:cNvCxnSpPr>
            <p:nvPr/>
          </p:nvCxnSpPr>
          <p:spPr>
            <a:xfrm flipV="1">
              <a:off x="3131840" y="1340768"/>
              <a:ext cx="0" cy="1296144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oupe 26"/>
            <p:cNvGrpSpPr/>
            <p:nvPr/>
          </p:nvGrpSpPr>
          <p:grpSpPr>
            <a:xfrm>
              <a:off x="1753148" y="835179"/>
              <a:ext cx="1450699" cy="1584176"/>
              <a:chOff x="1753148" y="835179"/>
              <a:chExt cx="1450699" cy="1584176"/>
            </a:xfrm>
          </p:grpSpPr>
          <p:grpSp>
            <p:nvGrpSpPr>
              <p:cNvPr id="20" name="Groupe 19"/>
              <p:cNvGrpSpPr/>
              <p:nvPr/>
            </p:nvGrpSpPr>
            <p:grpSpPr>
              <a:xfrm rot="20700000">
                <a:off x="3059831" y="835179"/>
                <a:ext cx="144016" cy="1584176"/>
                <a:chOff x="3212232" y="1349152"/>
                <a:chExt cx="144016" cy="1584176"/>
              </a:xfrm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212232" y="134915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3212232" y="278931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9" name="Connecteur droit 18"/>
                <p:cNvCxnSpPr>
                  <a:stCxn id="17" idx="0"/>
                  <a:endCxn id="16" idx="4"/>
                </p:cNvCxnSpPr>
                <p:nvPr/>
              </p:nvCxnSpPr>
              <p:spPr>
                <a:xfrm flipV="1">
                  <a:off x="3284240" y="1493168"/>
                  <a:ext cx="0" cy="1296144"/>
                </a:xfrm>
                <a:prstGeom prst="lin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6" name="Forme libre 25"/>
              <p:cNvSpPr/>
              <p:nvPr/>
            </p:nvSpPr>
            <p:spPr>
              <a:xfrm>
                <a:off x="1753148" y="1621580"/>
                <a:ext cx="1381468" cy="365853"/>
              </a:xfrm>
              <a:custGeom>
                <a:avLst/>
                <a:gdLst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102"/>
                  <a:gd name="connsiteX1" fmla="*/ 694023 w 1381468"/>
                  <a:gd name="connsiteY1" fmla="*/ 292739 h 365102"/>
                  <a:gd name="connsiteX2" fmla="*/ 1381468 w 1381468"/>
                  <a:gd name="connsiteY2" fmla="*/ 0 h 365102"/>
                  <a:gd name="connsiteX3" fmla="*/ 1381468 w 1381468"/>
                  <a:gd name="connsiteY3" fmla="*/ 0 h 365102"/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589"/>
                  <a:gd name="connsiteX1" fmla="*/ 1381468 w 1381468"/>
                  <a:gd name="connsiteY1" fmla="*/ 0 h 365589"/>
                  <a:gd name="connsiteX2" fmla="*/ 1381468 w 1381468"/>
                  <a:gd name="connsiteY2" fmla="*/ 0 h 365589"/>
                  <a:gd name="connsiteX0" fmla="*/ 0 w 1381468"/>
                  <a:gd name="connsiteY0" fmla="*/ 365102 h 365853"/>
                  <a:gd name="connsiteX1" fmla="*/ 1381468 w 1381468"/>
                  <a:gd name="connsiteY1" fmla="*/ 0 h 365853"/>
                  <a:gd name="connsiteX2" fmla="*/ 1381468 w 1381468"/>
                  <a:gd name="connsiteY2" fmla="*/ 0 h 36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468" h="365853">
                    <a:moveTo>
                      <a:pt x="0" y="365102"/>
                    </a:moveTo>
                    <a:cubicBezTo>
                      <a:pt x="647974" y="378258"/>
                      <a:pt x="999920" y="217088"/>
                      <a:pt x="1381468" y="0"/>
                    </a:cubicBezTo>
                    <a:lnTo>
                      <a:pt x="1381468" y="0"/>
                    </a:lnTo>
                  </a:path>
                </a:pathLst>
              </a:custGeom>
              <a:noFill/>
              <a:ln w="127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 flipV="1">
              <a:off x="1776559" y="1556792"/>
              <a:ext cx="1450699" cy="1584176"/>
              <a:chOff x="1753148" y="835179"/>
              <a:chExt cx="1450699" cy="1584176"/>
            </a:xfrm>
          </p:grpSpPr>
          <p:grpSp>
            <p:nvGrpSpPr>
              <p:cNvPr id="29" name="Groupe 28"/>
              <p:cNvGrpSpPr/>
              <p:nvPr/>
            </p:nvGrpSpPr>
            <p:grpSpPr>
              <a:xfrm rot="20700000">
                <a:off x="3059831" y="835179"/>
                <a:ext cx="144016" cy="1584176"/>
                <a:chOff x="3212232" y="1349152"/>
                <a:chExt cx="144016" cy="1584176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3212232" y="134915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3212232" y="278931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3" name="Connecteur droit 32"/>
                <p:cNvCxnSpPr>
                  <a:stCxn id="32" idx="0"/>
                  <a:endCxn id="31" idx="4"/>
                </p:cNvCxnSpPr>
                <p:nvPr/>
              </p:nvCxnSpPr>
              <p:spPr>
                <a:xfrm flipV="1">
                  <a:off x="3284240" y="1493168"/>
                  <a:ext cx="0" cy="1296144"/>
                </a:xfrm>
                <a:prstGeom prst="lin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0" name="Forme libre 29"/>
              <p:cNvSpPr/>
              <p:nvPr/>
            </p:nvSpPr>
            <p:spPr>
              <a:xfrm>
                <a:off x="1753148" y="1621580"/>
                <a:ext cx="1381468" cy="365853"/>
              </a:xfrm>
              <a:custGeom>
                <a:avLst/>
                <a:gdLst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102"/>
                  <a:gd name="connsiteX1" fmla="*/ 694023 w 1381468"/>
                  <a:gd name="connsiteY1" fmla="*/ 292739 h 365102"/>
                  <a:gd name="connsiteX2" fmla="*/ 1381468 w 1381468"/>
                  <a:gd name="connsiteY2" fmla="*/ 0 h 365102"/>
                  <a:gd name="connsiteX3" fmla="*/ 1381468 w 1381468"/>
                  <a:gd name="connsiteY3" fmla="*/ 0 h 365102"/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589"/>
                  <a:gd name="connsiteX1" fmla="*/ 1381468 w 1381468"/>
                  <a:gd name="connsiteY1" fmla="*/ 0 h 365589"/>
                  <a:gd name="connsiteX2" fmla="*/ 1381468 w 1381468"/>
                  <a:gd name="connsiteY2" fmla="*/ 0 h 365589"/>
                  <a:gd name="connsiteX0" fmla="*/ 0 w 1381468"/>
                  <a:gd name="connsiteY0" fmla="*/ 365102 h 365853"/>
                  <a:gd name="connsiteX1" fmla="*/ 1381468 w 1381468"/>
                  <a:gd name="connsiteY1" fmla="*/ 0 h 365853"/>
                  <a:gd name="connsiteX2" fmla="*/ 1381468 w 1381468"/>
                  <a:gd name="connsiteY2" fmla="*/ 0 h 36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468" h="365853">
                    <a:moveTo>
                      <a:pt x="0" y="365102"/>
                    </a:moveTo>
                    <a:cubicBezTo>
                      <a:pt x="647974" y="378258"/>
                      <a:pt x="999920" y="217088"/>
                      <a:pt x="1381468" y="0"/>
                    </a:cubicBezTo>
                    <a:lnTo>
                      <a:pt x="1381468" y="0"/>
                    </a:lnTo>
                  </a:path>
                </a:pathLst>
              </a:custGeom>
              <a:noFill/>
              <a:ln w="127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Arc 33"/>
            <p:cNvSpPr/>
            <p:nvPr/>
          </p:nvSpPr>
          <p:spPr>
            <a:xfrm>
              <a:off x="349699" y="645452"/>
              <a:ext cx="2683962" cy="2683962"/>
            </a:xfrm>
            <a:prstGeom prst="arc">
              <a:avLst>
                <a:gd name="adj1" fmla="val 20988116"/>
                <a:gd name="adj2" fmla="val 635360"/>
              </a:avLst>
            </a:prstGeom>
            <a:ln>
              <a:solidFill>
                <a:srgbClr val="FF0000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49" y="1209129"/>
            <a:ext cx="2046708" cy="141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2672921" y="3275692"/>
            <a:ext cx="20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Corps d’épreuve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5149" y="3275692"/>
            <a:ext cx="269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Flexion du corps d’épreuve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3275856" y="2060848"/>
            <a:ext cx="0" cy="27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91880" y="1933694"/>
            <a:ext cx="0" cy="27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3275856" y="1940005"/>
            <a:ext cx="216024" cy="133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75856" y="2194297"/>
            <a:ext cx="216024" cy="133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131840" y="1980259"/>
            <a:ext cx="0" cy="2795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347864" y="1853105"/>
            <a:ext cx="0" cy="2795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131840" y="1859416"/>
            <a:ext cx="216024" cy="1334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3131840" y="2113708"/>
            <a:ext cx="216024" cy="1334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789117" y="2417319"/>
            <a:ext cx="269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Zone d’implantation des jauges</a:t>
            </a:r>
            <a:endParaRPr lang="fr-FR" sz="1200" dirty="0"/>
          </a:p>
        </p:txBody>
      </p:sp>
      <p:cxnSp>
        <p:nvCxnSpPr>
          <p:cNvPr id="46" name="Connecteur droit avec flèche 45"/>
          <p:cNvCxnSpPr>
            <a:stCxn id="52" idx="1"/>
          </p:cNvCxnSpPr>
          <p:nvPr/>
        </p:nvCxnSpPr>
        <p:spPr>
          <a:xfrm flipH="1" flipV="1">
            <a:off x="3491880" y="2213248"/>
            <a:ext cx="297237" cy="342571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52" idx="1"/>
          </p:cNvCxnSpPr>
          <p:nvPr/>
        </p:nvCxnSpPr>
        <p:spPr>
          <a:xfrm flipH="1" flipV="1">
            <a:off x="3203849" y="2247174"/>
            <a:ext cx="585268" cy="308645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0"/>
            <a:ext cx="44672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9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3343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156176" y="19112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5400000">
            <a:off x="2328920" y="1445572"/>
            <a:ext cx="499394" cy="1773945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4"/>
            <a:ext cx="2596314" cy="1044656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196275"/>
            <a:ext cx="2214256" cy="1815295"/>
            <a:chOff x="1205616" y="719118"/>
            <a:chExt cx="2214256" cy="181529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/>
            <p:cNvCxnSpPr>
              <a:stCxn id="76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8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101</Words>
  <Application>Microsoft Office PowerPoint</Application>
  <PresentationFormat>Affichage à l'écran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2014-09-17T07:00:52Z</dcterms:created>
  <dcterms:modified xsi:type="dcterms:W3CDTF">2014-10-05T13:48:41Z</dcterms:modified>
</cp:coreProperties>
</file>