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0" r:id="rId12"/>
    <p:sldId id="269" r:id="rId13"/>
    <p:sldId id="267" r:id="rId14"/>
    <p:sldId id="264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46" autoAdjust="0"/>
    <p:restoredTop sz="94660"/>
  </p:normalViewPr>
  <p:slideViewPr>
    <p:cSldViewPr>
      <p:cViewPr>
        <p:scale>
          <a:sx n="125" d="100"/>
          <a:sy n="125" d="100"/>
        </p:scale>
        <p:origin x="114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61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28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9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4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335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984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63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33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32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4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335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6376-A0EE-4D28-A275-A96C17EDB42D}" type="datetimeFigureOut">
              <a:rPr lang="fr-FR" smtClean="0"/>
              <a:pPr/>
              <a:t>11/02/2014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12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598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230727" y="74453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572000" y="3714752"/>
            <a:ext cx="1428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asservi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Entrée </a:t>
            </a:r>
            <a:r>
              <a:rPr lang="fr-FR" i="1" dirty="0" smtClean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6893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51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 smtClean="0">
                <a:solidFill>
                  <a:schemeClr val="accent1"/>
                </a:solidFill>
              </a:rPr>
              <a:t>e(t)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Altitude de l’avion </a:t>
            </a:r>
            <a:r>
              <a:rPr lang="fr-FR" sz="1400" i="1" dirty="0" smtClean="0">
                <a:solidFill>
                  <a:srgbClr val="FF0000"/>
                </a:solidFill>
              </a:rPr>
              <a:t>s(t)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Trou d’air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Réaction du système</a:t>
            </a:r>
            <a:endParaRPr lang="fr-FR" sz="1400" dirty="0"/>
          </a:p>
        </p:txBody>
      </p:sp>
    </p:spTree>
    <p:extLst>
      <p:ext uri="{BB962C8B-B14F-4D97-AF65-F5344CB8AC3E}">
        <p14:creationId xmlns="" xmlns:p14="http://schemas.microsoft.com/office/powerpoint/2010/main" val="29383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</a:t>
            </a:r>
            <a:r>
              <a:rPr lang="fr-FR" sz="1200" i="1" dirty="0" smtClean="0"/>
              <a:t>(t) en m</a:t>
            </a:r>
            <a:endParaRPr lang="fr-FR" sz="1200" i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s(t) en m</a:t>
            </a:r>
            <a:endParaRPr lang="fr-FR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</a:t>
            </a:r>
            <a:r>
              <a:rPr lang="fr-FR" sz="1200" i="1" dirty="0" smtClean="0"/>
              <a:t>(t)=e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 </a:t>
            </a:r>
            <a:r>
              <a:rPr lang="fr-FR" sz="1200" b="1" i="1" dirty="0" smtClean="0">
                <a:solidFill>
                  <a:srgbClr val="C00000"/>
                </a:solidFill>
              </a:rPr>
              <a:t>–</a:t>
            </a:r>
            <a:r>
              <a:rPr lang="fr-FR" sz="1200" i="1" dirty="0" smtClean="0"/>
              <a:t> e</a:t>
            </a:r>
            <a:r>
              <a:rPr lang="fr-FR" sz="1200" i="1" baseline="-25000" dirty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1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2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</p:spTree>
    <p:extLst>
      <p:ext uri="{BB962C8B-B14F-4D97-AF65-F5344CB8AC3E}">
        <p14:creationId xmlns="" xmlns:p14="http://schemas.microsoft.com/office/powerpoint/2010/main" val="10270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Conditionneur</a:t>
            </a:r>
            <a:endParaRPr lang="fr-FR" sz="1200" dirty="0"/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commande</a:t>
            </a:r>
            <a:endParaRPr lang="fr-FR" sz="1200" i="1" dirty="0"/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opérative</a:t>
            </a:r>
            <a:endParaRPr lang="fr-FR" sz="1200" i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directe</a:t>
            </a:r>
            <a:endParaRPr lang="fr-FR" sz="1200" i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de retour</a:t>
            </a:r>
            <a:endParaRPr lang="fr-FR" sz="1200" i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Consigne</a:t>
            </a:r>
            <a:endParaRPr lang="fr-FR" sz="1200" i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Sortie</a:t>
            </a:r>
            <a:endParaRPr lang="fr-FR" sz="1200" i="1" dirty="0"/>
          </a:p>
        </p:txBody>
      </p:sp>
    </p:spTree>
    <p:extLst>
      <p:ext uri="{BB962C8B-B14F-4D97-AF65-F5344CB8AC3E}">
        <p14:creationId xmlns="" xmlns:p14="http://schemas.microsoft.com/office/powerpoint/2010/main" val="31904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Gain</a:t>
            </a:r>
            <a:endParaRPr lang="fr-FR" sz="1200" dirty="0"/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température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Chauffage</a:t>
            </a:r>
            <a:endParaRPr lang="fr-FR" sz="12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Température de consigne</a:t>
            </a:r>
          </a:p>
          <a:p>
            <a:r>
              <a:rPr lang="el-GR" sz="1050" i="1" dirty="0" smtClean="0"/>
              <a:t>Θ</a:t>
            </a:r>
            <a:r>
              <a:rPr lang="fr-FR" sz="1050" i="1" dirty="0" smtClean="0"/>
              <a:t>(t) en °C</a:t>
            </a:r>
            <a:endParaRPr lang="fr-FR" sz="105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E(t)</a:t>
            </a:r>
            <a:endParaRPr lang="fr-FR" sz="105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 smtClean="0"/>
              <a:t>ε</a:t>
            </a:r>
            <a:r>
              <a:rPr lang="fr-FR" sz="1050" i="1" dirty="0" smtClean="0"/>
              <a:t>(t)</a:t>
            </a:r>
            <a:endParaRPr lang="fr-FR" sz="1050" i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U(t)</a:t>
            </a:r>
            <a:endParaRPr lang="fr-FR" sz="105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/>
              <a:t>Température de sortie</a:t>
            </a:r>
          </a:p>
          <a:p>
            <a:pPr algn="r"/>
            <a:r>
              <a:rPr lang="fr-FR" sz="1050" i="1" dirty="0" smtClean="0"/>
              <a:t>S(t) en °C</a:t>
            </a:r>
            <a:endParaRPr lang="fr-FR" sz="105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Tension</a:t>
            </a:r>
          </a:p>
          <a:p>
            <a:r>
              <a:rPr lang="fr-FR" sz="1050" i="1" dirty="0" smtClean="0"/>
              <a:t>M(t) </a:t>
            </a:r>
            <a:r>
              <a:rPr lang="fr-FR" sz="1050" i="1" dirty="0"/>
              <a:t>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/>
              <a:t>E(t), </a:t>
            </a:r>
            <a:r>
              <a:rPr lang="el-GR" sz="1050" i="1" dirty="0" smtClean="0"/>
              <a:t>ε</a:t>
            </a:r>
            <a:r>
              <a:rPr lang="fr-FR" sz="1050" i="1" dirty="0" smtClean="0"/>
              <a:t>(t), U(t)</a:t>
            </a:r>
            <a:r>
              <a:rPr lang="fr-FR" sz="1050" dirty="0"/>
              <a:t> </a:t>
            </a:r>
            <a:r>
              <a:rPr lang="fr-FR" sz="1050" dirty="0" smtClean="0"/>
              <a:t>: tensions en V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8671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428728" y="1142984"/>
            <a:ext cx="2105040" cy="1143008"/>
            <a:chOff x="1395390" y="1142984"/>
            <a:chExt cx="2105040" cy="1143008"/>
          </a:xfrm>
        </p:grpSpPr>
        <p:sp>
          <p:nvSpPr>
            <p:cNvPr id="4" name="Rectangle 3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7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6" name="Connecteur droit 1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17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angle isocèle 21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isocèle 23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7" name="Arc 26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" name="Connecteur droit 28"/>
                <p:cNvCxnSpPr>
                  <a:stCxn id="27" idx="0"/>
                  <a:endCxn id="27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necteur droit 35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1428728" y="2571744"/>
            <a:ext cx="2105040" cy="1143008"/>
            <a:chOff x="1428728" y="2571744"/>
            <a:chExt cx="2105040" cy="1143008"/>
          </a:xfrm>
        </p:grpSpPr>
        <p:sp>
          <p:nvSpPr>
            <p:cNvPr id="52" name="Rectangle 51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6" name="Connecteur droit 7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riangle isocèle 58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angle isocèle 60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5" name="Connecteur droit 74"/>
                <p:cNvCxnSpPr>
                  <a:stCxn id="74" idx="0"/>
                  <a:endCxn id="74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cteur droit 7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160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145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278</Words>
  <Application>Microsoft Office PowerPoint</Application>
  <PresentationFormat>Affichage à l'écran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46</cp:revision>
  <dcterms:created xsi:type="dcterms:W3CDTF">2011-09-09T07:36:55Z</dcterms:created>
  <dcterms:modified xsi:type="dcterms:W3CDTF">2014-02-11T14:40:58Z</dcterms:modified>
</cp:coreProperties>
</file>