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63" r:id="rId6"/>
    <p:sldId id="258" r:id="rId7"/>
    <p:sldId id="259" r:id="rId8"/>
    <p:sldId id="261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01/05/2014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251520" y="332656"/>
            <a:ext cx="0" cy="936104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251520" y="1268760"/>
            <a:ext cx="2808312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251520" y="1268760"/>
            <a:ext cx="7200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971600" y="548680"/>
            <a:ext cx="0" cy="7200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115616" y="548680"/>
            <a:ext cx="0" cy="7200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971600" y="548680"/>
            <a:ext cx="14401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115616" y="1268760"/>
            <a:ext cx="57374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689364" y="548680"/>
            <a:ext cx="0" cy="7200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830700" y="548680"/>
            <a:ext cx="0" cy="7200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1689364" y="542377"/>
            <a:ext cx="14401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833380" y="1268760"/>
            <a:ext cx="54006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38702" y="251733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/>
              <a:t>Bouton</a:t>
            </a:r>
            <a:endParaRPr lang="fr-FR" sz="1100" i="1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251520" y="1772816"/>
            <a:ext cx="0" cy="936104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251520" y="2708920"/>
            <a:ext cx="2808312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251520" y="2708920"/>
            <a:ext cx="7200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971600" y="1988840"/>
            <a:ext cx="0" cy="7200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971600" y="1988840"/>
            <a:ext cx="71977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1689364" y="1988840"/>
            <a:ext cx="0" cy="7200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691376" y="2708920"/>
            <a:ext cx="68206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238702" y="158321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/>
              <a:t>Lumière</a:t>
            </a:r>
            <a:endParaRPr lang="fr-FR" sz="1100" i="1" dirty="0"/>
          </a:p>
        </p:txBody>
      </p:sp>
      <p:sp>
        <p:nvSpPr>
          <p:cNvPr id="62" name="ZoneTexte 61"/>
          <p:cNvSpPr txBox="1"/>
          <p:nvPr/>
        </p:nvSpPr>
        <p:spPr>
          <a:xfrm>
            <a:off x="29323" y="41122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/>
              <a:t>1</a:t>
            </a:r>
            <a:endParaRPr lang="fr-FR" sz="1100" i="1" dirty="0"/>
          </a:p>
        </p:txBody>
      </p:sp>
      <p:sp>
        <p:nvSpPr>
          <p:cNvPr id="63" name="ZoneTexte 62"/>
          <p:cNvSpPr txBox="1"/>
          <p:nvPr/>
        </p:nvSpPr>
        <p:spPr>
          <a:xfrm>
            <a:off x="29323" y="1137955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/>
              <a:t>0</a:t>
            </a:r>
            <a:endParaRPr lang="fr-FR" sz="1100" i="1" dirty="0"/>
          </a:p>
        </p:txBody>
      </p:sp>
      <p:sp>
        <p:nvSpPr>
          <p:cNvPr id="64" name="ZoneTexte 63"/>
          <p:cNvSpPr txBox="1"/>
          <p:nvPr/>
        </p:nvSpPr>
        <p:spPr>
          <a:xfrm>
            <a:off x="2411760" y="100715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/>
              <a:t>temps</a:t>
            </a:r>
            <a:endParaRPr lang="fr-FR" sz="1100" i="1" dirty="0"/>
          </a:p>
        </p:txBody>
      </p:sp>
      <p:sp>
        <p:nvSpPr>
          <p:cNvPr id="65" name="ZoneTexte 64"/>
          <p:cNvSpPr txBox="1"/>
          <p:nvPr/>
        </p:nvSpPr>
        <p:spPr>
          <a:xfrm>
            <a:off x="2411760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/>
              <a:t>temps</a:t>
            </a:r>
            <a:endParaRPr lang="fr-FR" sz="1100" i="1" dirty="0"/>
          </a:p>
        </p:txBody>
      </p:sp>
      <p:sp>
        <p:nvSpPr>
          <p:cNvPr id="66" name="ZoneTexte 65"/>
          <p:cNvSpPr txBox="1"/>
          <p:nvPr/>
        </p:nvSpPr>
        <p:spPr>
          <a:xfrm>
            <a:off x="-347621" y="1804174"/>
            <a:ext cx="75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/>
              <a:t>Lumière allumée</a:t>
            </a:r>
            <a:endParaRPr lang="fr-FR" sz="900" i="1" dirty="0"/>
          </a:p>
        </p:txBody>
      </p:sp>
      <p:sp>
        <p:nvSpPr>
          <p:cNvPr id="67" name="ZoneTexte 66"/>
          <p:cNvSpPr txBox="1"/>
          <p:nvPr/>
        </p:nvSpPr>
        <p:spPr>
          <a:xfrm>
            <a:off x="-347621" y="2524254"/>
            <a:ext cx="75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/>
              <a:t>Lumière éteinte</a:t>
            </a:r>
            <a:endParaRPr lang="fr-FR" sz="900" i="1" dirty="0"/>
          </a:p>
        </p:txBody>
      </p:sp>
    </p:spTree>
    <p:extLst>
      <p:ext uri="{BB962C8B-B14F-4D97-AF65-F5344CB8AC3E}">
        <p14:creationId xmlns:p14="http://schemas.microsoft.com/office/powerpoint/2010/main" val="55737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251520" y="332656"/>
            <a:ext cx="0" cy="936104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251520" y="1268760"/>
            <a:ext cx="2808312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251520" y="1268760"/>
            <a:ext cx="7200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971600" y="548680"/>
            <a:ext cx="0" cy="7200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115616" y="548680"/>
            <a:ext cx="0" cy="7200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971600" y="548680"/>
            <a:ext cx="14401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115616" y="1268760"/>
            <a:ext cx="125782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38702" y="251733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/>
              <a:t>m</a:t>
            </a:r>
            <a:endParaRPr lang="fr-FR" sz="1100" i="1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251520" y="1772816"/>
            <a:ext cx="0" cy="936104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251520" y="2708920"/>
            <a:ext cx="2808312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251520" y="2708920"/>
            <a:ext cx="143985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1691376" y="1988840"/>
            <a:ext cx="0" cy="7200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1691376" y="1988840"/>
            <a:ext cx="1443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1835696" y="1988840"/>
            <a:ext cx="0" cy="7200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835696" y="2708920"/>
            <a:ext cx="53774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238702" y="158321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a</a:t>
            </a:r>
            <a:endParaRPr lang="fr-FR" sz="1100" i="1" dirty="0"/>
          </a:p>
        </p:txBody>
      </p:sp>
      <p:sp>
        <p:nvSpPr>
          <p:cNvPr id="62" name="ZoneTexte 61"/>
          <p:cNvSpPr txBox="1"/>
          <p:nvPr/>
        </p:nvSpPr>
        <p:spPr>
          <a:xfrm>
            <a:off x="29323" y="41122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/>
              <a:t>1</a:t>
            </a:r>
            <a:endParaRPr lang="fr-FR" sz="1100" i="1" dirty="0"/>
          </a:p>
        </p:txBody>
      </p:sp>
      <p:sp>
        <p:nvSpPr>
          <p:cNvPr id="63" name="ZoneTexte 62"/>
          <p:cNvSpPr txBox="1"/>
          <p:nvPr/>
        </p:nvSpPr>
        <p:spPr>
          <a:xfrm>
            <a:off x="29323" y="1137955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/>
              <a:t>0</a:t>
            </a:r>
            <a:endParaRPr lang="fr-FR" sz="1100" i="1" dirty="0"/>
          </a:p>
        </p:txBody>
      </p:sp>
      <p:sp>
        <p:nvSpPr>
          <p:cNvPr id="64" name="ZoneTexte 63"/>
          <p:cNvSpPr txBox="1"/>
          <p:nvPr/>
        </p:nvSpPr>
        <p:spPr>
          <a:xfrm>
            <a:off x="2411760" y="100715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/>
              <a:t>temps</a:t>
            </a:r>
            <a:endParaRPr lang="fr-FR" sz="1100" i="1" dirty="0"/>
          </a:p>
        </p:txBody>
      </p:sp>
      <p:sp>
        <p:nvSpPr>
          <p:cNvPr id="65" name="ZoneTexte 64"/>
          <p:cNvSpPr txBox="1"/>
          <p:nvPr/>
        </p:nvSpPr>
        <p:spPr>
          <a:xfrm>
            <a:off x="2411760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/>
              <a:t>temps</a:t>
            </a:r>
            <a:endParaRPr lang="fr-FR" sz="1100" i="1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237755" y="3192014"/>
            <a:ext cx="0" cy="936104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237755" y="4128118"/>
            <a:ext cx="2808312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237755" y="4128118"/>
            <a:ext cx="7200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957835" y="3408038"/>
            <a:ext cx="0" cy="7200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957835" y="3408038"/>
            <a:ext cx="71977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675599" y="3408038"/>
            <a:ext cx="0" cy="7200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1677611" y="4128118"/>
            <a:ext cx="68206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224937" y="300241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/>
              <a:t>M</a:t>
            </a:r>
            <a:endParaRPr lang="fr-FR" sz="1100" i="1" dirty="0"/>
          </a:p>
        </p:txBody>
      </p:sp>
      <p:sp>
        <p:nvSpPr>
          <p:cNvPr id="43" name="ZoneTexte 42"/>
          <p:cNvSpPr txBox="1"/>
          <p:nvPr/>
        </p:nvSpPr>
        <p:spPr>
          <a:xfrm>
            <a:off x="2397995" y="386650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/>
              <a:t>temps</a:t>
            </a:r>
            <a:endParaRPr lang="fr-FR" sz="1100" i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-416806" y="3223372"/>
            <a:ext cx="75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/>
              <a:t>Moteur en mouvement</a:t>
            </a:r>
            <a:endParaRPr lang="fr-FR" sz="900" i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-361386" y="3943452"/>
            <a:ext cx="75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/>
              <a:t>Moteur arrêté</a:t>
            </a:r>
            <a:endParaRPr lang="fr-FR" sz="900" i="1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14" name="Obje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324067"/>
              </p:ext>
            </p:extLst>
          </p:nvPr>
        </p:nvGraphicFramePr>
        <p:xfrm>
          <a:off x="3707904" y="1399565"/>
          <a:ext cx="43053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icture" r:id="rId3" imgW="6617880" imgH="2130480" progId="Word.Picture.8">
                  <p:embed/>
                </p:oleObj>
              </mc:Choice>
              <mc:Fallback>
                <p:oleObj name="Picture" r:id="rId3" imgW="6617880" imgH="213048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399565"/>
                        <a:ext cx="43053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271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971600" y="1628800"/>
            <a:ext cx="57606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971600" y="1268760"/>
            <a:ext cx="0" cy="7200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547664" y="1412776"/>
            <a:ext cx="0" cy="21761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457864" y="1412776"/>
            <a:ext cx="377832" cy="21602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835696" y="1630392"/>
            <a:ext cx="57606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2411760" y="1268760"/>
            <a:ext cx="0" cy="7200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2411760" y="1267168"/>
            <a:ext cx="36004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411760" y="1988840"/>
            <a:ext cx="36004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3131840" y="1267168"/>
            <a:ext cx="36004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3131840" y="1988840"/>
            <a:ext cx="36004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3491880" y="1267168"/>
            <a:ext cx="0" cy="7200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2771800" y="1268760"/>
            <a:ext cx="360040" cy="14401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2775655" y="1987248"/>
            <a:ext cx="360040" cy="14401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3491880" y="1607079"/>
            <a:ext cx="3813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873260" y="1320639"/>
            <a:ext cx="269462" cy="572880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 flipH="1" flipV="1">
            <a:off x="3873260" y="1412777"/>
            <a:ext cx="269462" cy="34670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4142722" y="1607079"/>
            <a:ext cx="4184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4561174" y="1247039"/>
            <a:ext cx="0" cy="7200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/>
              <p:cNvSpPr txBox="1"/>
              <p:nvPr/>
            </p:nvSpPr>
            <p:spPr>
              <a:xfrm>
                <a:off x="1507208" y="1780580"/>
                <a:ext cx="3284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208" y="1780580"/>
                <a:ext cx="328488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/>
              <p:cNvSpPr txBox="1"/>
              <p:nvPr/>
            </p:nvSpPr>
            <p:spPr>
              <a:xfrm>
                <a:off x="2791431" y="904827"/>
                <a:ext cx="3785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431" y="904827"/>
                <a:ext cx="37850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/>
              <p:cNvSpPr txBox="1"/>
              <p:nvPr/>
            </p:nvSpPr>
            <p:spPr>
              <a:xfrm>
                <a:off x="2956164" y="1709484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164" y="1709484"/>
                <a:ext cx="32637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/>
          <p:nvPr/>
        </p:nvCxnSpPr>
        <p:spPr>
          <a:xfrm flipV="1">
            <a:off x="971600" y="2348880"/>
            <a:ext cx="0" cy="7200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V="1">
            <a:off x="4561174" y="2348880"/>
            <a:ext cx="0" cy="7200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2980682" y="1340768"/>
            <a:ext cx="0" cy="245360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2855841" y="1579391"/>
            <a:ext cx="24968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093262" y="1470072"/>
            <a:ext cx="0" cy="1159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2868912" y="1471672"/>
            <a:ext cx="0" cy="1159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1691680" y="1557763"/>
            <a:ext cx="0" cy="245360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1566839" y="1796386"/>
            <a:ext cx="24968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1804260" y="1687067"/>
            <a:ext cx="0" cy="1159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1579910" y="1688667"/>
            <a:ext cx="0" cy="1159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971600" y="2708920"/>
            <a:ext cx="18002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3131840" y="2708920"/>
            <a:ext cx="71254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2775655" y="2707328"/>
            <a:ext cx="360040" cy="14401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/>
              <p:cNvSpPr txBox="1"/>
              <p:nvPr/>
            </p:nvSpPr>
            <p:spPr>
              <a:xfrm>
                <a:off x="2955675" y="2401143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675" y="2401143"/>
                <a:ext cx="32637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/>
          <p:cNvCxnSpPr/>
          <p:nvPr/>
        </p:nvCxnSpPr>
        <p:spPr>
          <a:xfrm flipH="1">
            <a:off x="2951820" y="2059256"/>
            <a:ext cx="11900" cy="720080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/>
              <p:cNvSpPr txBox="1"/>
              <p:nvPr/>
            </p:nvSpPr>
            <p:spPr>
              <a:xfrm>
                <a:off x="3844805" y="1005378"/>
                <a:ext cx="3445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805" y="1005378"/>
                <a:ext cx="344517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ZoneTexte 71"/>
              <p:cNvSpPr txBox="1"/>
              <p:nvPr/>
            </p:nvSpPr>
            <p:spPr>
              <a:xfrm>
                <a:off x="489481" y="1463448"/>
                <a:ext cx="4821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0</m:t>
                      </m:r>
                      <m:r>
                        <a:rPr lang="fr-FR" sz="1400" b="0" i="1" smtClean="0">
                          <a:latin typeface="Cambria Math"/>
                        </a:rPr>
                        <m:t> </m:t>
                      </m:r>
                      <m:r>
                        <a:rPr lang="fr-F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81" y="1463448"/>
                <a:ext cx="482119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ZoneTexte 72"/>
              <p:cNvSpPr txBox="1"/>
              <p:nvPr/>
            </p:nvSpPr>
            <p:spPr>
              <a:xfrm>
                <a:off x="489480" y="2555031"/>
                <a:ext cx="4821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0</m:t>
                      </m:r>
                      <m:r>
                        <a:rPr lang="fr-FR" sz="1400" b="0" i="1" smtClean="0">
                          <a:latin typeface="Cambria Math"/>
                        </a:rPr>
                        <m:t> </m:t>
                      </m:r>
                      <m:r>
                        <a:rPr lang="fr-F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80" y="2555031"/>
                <a:ext cx="482119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ZoneTexte 73"/>
              <p:cNvSpPr txBox="1"/>
              <p:nvPr/>
            </p:nvSpPr>
            <p:spPr>
              <a:xfrm>
                <a:off x="4556927" y="1442650"/>
                <a:ext cx="5815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12</m:t>
                      </m:r>
                      <m:r>
                        <a:rPr lang="fr-FR" sz="1400" b="0" i="1" smtClean="0">
                          <a:latin typeface="Cambria Math"/>
                        </a:rPr>
                        <m:t> </m:t>
                      </m:r>
                      <m:r>
                        <a:rPr lang="fr-F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927" y="1442650"/>
                <a:ext cx="581506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ZoneTexte 74"/>
              <p:cNvSpPr txBox="1"/>
              <p:nvPr/>
            </p:nvSpPr>
            <p:spPr>
              <a:xfrm>
                <a:off x="4561174" y="2543567"/>
                <a:ext cx="680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smtClean="0">
                          <a:latin typeface="Cambria Math"/>
                        </a:rPr>
                        <m:t>2</m:t>
                      </m:r>
                      <m:r>
                        <a:rPr lang="fr-FR" sz="1400" b="0" i="1" smtClean="0">
                          <a:latin typeface="Cambria Math"/>
                        </a:rPr>
                        <m:t>30</m:t>
                      </m:r>
                      <m:r>
                        <a:rPr lang="fr-FR" sz="1400" b="0" i="1" smtClean="0">
                          <a:latin typeface="Cambria Math"/>
                        </a:rPr>
                        <m:t> </m:t>
                      </m:r>
                      <m:r>
                        <a:rPr lang="fr-F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174" y="2543567"/>
                <a:ext cx="680892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lipse 76"/>
          <p:cNvSpPr/>
          <p:nvPr/>
        </p:nvSpPr>
        <p:spPr>
          <a:xfrm>
            <a:off x="3844383" y="2564904"/>
            <a:ext cx="288032" cy="288032"/>
          </a:xfrm>
          <a:prstGeom prst="ellips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b="1" i="1" dirty="0" smtClean="0">
                <a:solidFill>
                  <a:schemeClr val="tx1"/>
                </a:solidFill>
              </a:rPr>
              <a:t>M</a:t>
            </a:r>
            <a:endParaRPr lang="fr-FR" b="1" i="1" dirty="0">
              <a:solidFill>
                <a:schemeClr val="tx1"/>
              </a:solidFill>
            </a:endParaRPr>
          </a:p>
        </p:txBody>
      </p:sp>
      <p:cxnSp>
        <p:nvCxnSpPr>
          <p:cNvPr id="78" name="Connecteur droit 77"/>
          <p:cNvCxnSpPr>
            <a:endCxn id="77" idx="6"/>
          </p:cNvCxnSpPr>
          <p:nvPr/>
        </p:nvCxnSpPr>
        <p:spPr>
          <a:xfrm flipH="1">
            <a:off x="4132415" y="2708920"/>
            <a:ext cx="4245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17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548680"/>
            <a:ext cx="2088232" cy="2160240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35968" y="1027375"/>
            <a:ext cx="9001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736068" y="785990"/>
                <a:ext cx="559296" cy="626786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≥</m:t>
                      </m:r>
                      <m:r>
                        <a:rPr lang="fr-FR" sz="1600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068" y="785990"/>
                <a:ext cx="559296" cy="6267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736068" y="1835302"/>
                <a:ext cx="559296" cy="657594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≥</m:t>
                      </m:r>
                      <m:r>
                        <a:rPr lang="fr-FR" sz="1600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068" y="1835302"/>
                <a:ext cx="559296" cy="6575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2295364" y="1027375"/>
            <a:ext cx="144016" cy="144016"/>
          </a:xfrm>
          <a:prstGeom prst="ellips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00" b="1" i="1">
              <a:solidFill>
                <a:schemeClr val="tx1"/>
              </a:solidFill>
              <a:latin typeface="Cambria Math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295364" y="2092091"/>
            <a:ext cx="144016" cy="144016"/>
          </a:xfrm>
          <a:prstGeom prst="ellips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00" b="1" i="1">
              <a:solidFill>
                <a:schemeClr val="tx1"/>
              </a:solidFill>
              <a:latin typeface="Cambria Math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2439380" y="1099383"/>
            <a:ext cx="3324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39380" y="2164099"/>
            <a:ext cx="90848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2771800" y="1083979"/>
            <a:ext cx="0" cy="32879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1460536" y="1400778"/>
            <a:ext cx="1311264" cy="3516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460536" y="2066521"/>
            <a:ext cx="2604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820848" y="2265955"/>
            <a:ext cx="9001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1460536" y="1752433"/>
            <a:ext cx="0" cy="32879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2771800" y="1835302"/>
            <a:ext cx="0" cy="32879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 flipV="1">
            <a:off x="1475656" y="1551659"/>
            <a:ext cx="1296144" cy="2836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1475656" y="1222862"/>
            <a:ext cx="2604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1475656" y="1222862"/>
            <a:ext cx="0" cy="32879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503548" y="844537"/>
            <a:ext cx="468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m</a:t>
            </a:r>
            <a:endParaRPr lang="fr-FR" sz="1400" i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503548" y="2112066"/>
            <a:ext cx="468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a</a:t>
            </a:r>
            <a:endParaRPr lang="fr-FR" sz="1400" i="1" dirty="0"/>
          </a:p>
        </p:txBody>
      </p:sp>
      <p:sp>
        <p:nvSpPr>
          <p:cNvPr id="38" name="ZoneTexte 37"/>
          <p:cNvSpPr txBox="1"/>
          <p:nvPr/>
        </p:nvSpPr>
        <p:spPr>
          <a:xfrm>
            <a:off x="3347864" y="2018517"/>
            <a:ext cx="468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Q</a:t>
            </a:r>
            <a:endParaRPr lang="fr-FR" sz="1400" i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1137810" y="1222862"/>
            <a:ext cx="468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x</a:t>
            </a:r>
            <a:endParaRPr lang="fr-FR" sz="1400" i="1" dirty="0"/>
          </a:p>
        </p:txBody>
      </p:sp>
      <p:sp>
        <p:nvSpPr>
          <p:cNvPr id="40" name="Rectangle 39"/>
          <p:cNvSpPr/>
          <p:nvPr/>
        </p:nvSpPr>
        <p:spPr>
          <a:xfrm>
            <a:off x="5004048" y="944724"/>
            <a:ext cx="989232" cy="1368152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00" b="1" dirty="0"/>
          </a:p>
        </p:txBody>
      </p:sp>
      <p:cxnSp>
        <p:nvCxnSpPr>
          <p:cNvPr id="41" name="Connecteur droit 40"/>
          <p:cNvCxnSpPr/>
          <p:nvPr/>
        </p:nvCxnSpPr>
        <p:spPr>
          <a:xfrm>
            <a:off x="4598564" y="1266563"/>
            <a:ext cx="40548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4588678" y="2018517"/>
            <a:ext cx="40548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5993280" y="1989567"/>
            <a:ext cx="40548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5993280" y="1266563"/>
            <a:ext cx="40548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/>
              <p:cNvSpPr txBox="1"/>
              <p:nvPr/>
            </p:nvSpPr>
            <p:spPr>
              <a:xfrm>
                <a:off x="5498664" y="1099383"/>
                <a:ext cx="468052" cy="308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lang="fr-FR" sz="1400" i="1" dirty="0"/>
              </a:p>
            </p:txBody>
          </p:sp>
        </mc:Choice>
        <mc:Fallback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664" y="1099383"/>
                <a:ext cx="468052" cy="308226"/>
              </a:xfrm>
              <a:prstGeom prst="rect">
                <a:avLst/>
              </a:prstGeom>
              <a:blipFill rotWithShape="1">
                <a:blip r:embed="rId4"/>
                <a:stretch>
                  <a:fillRect r="-9091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/>
              <p:cNvSpPr txBox="1"/>
              <p:nvPr/>
            </p:nvSpPr>
            <p:spPr>
              <a:xfrm>
                <a:off x="5525228" y="1835180"/>
                <a:ext cx="468052" cy="308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228" y="1835180"/>
                <a:ext cx="468052" cy="308226"/>
              </a:xfrm>
              <a:prstGeom prst="rect">
                <a:avLst/>
              </a:prstGeom>
              <a:blipFill rotWithShape="1">
                <a:blip r:embed="rId5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/>
              <p:cNvSpPr txBox="1"/>
              <p:nvPr/>
            </p:nvSpPr>
            <p:spPr>
              <a:xfrm>
                <a:off x="4983310" y="1112450"/>
                <a:ext cx="468052" cy="308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310" y="1112450"/>
                <a:ext cx="468052" cy="30822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>
                <a:off x="4983310" y="1864404"/>
                <a:ext cx="468052" cy="308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310" y="1864404"/>
                <a:ext cx="468052" cy="30822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56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3226" y="3679350"/>
            <a:ext cx="2334638" cy="1621858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004048" y="944724"/>
            <a:ext cx="989232" cy="1368152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00" b="1" dirty="0"/>
          </a:p>
        </p:txBody>
      </p:sp>
      <p:cxnSp>
        <p:nvCxnSpPr>
          <p:cNvPr id="41" name="Connecteur droit 40"/>
          <p:cNvCxnSpPr/>
          <p:nvPr/>
        </p:nvCxnSpPr>
        <p:spPr>
          <a:xfrm>
            <a:off x="4598564" y="1266563"/>
            <a:ext cx="40548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4588678" y="2018517"/>
            <a:ext cx="40548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5993280" y="1989567"/>
            <a:ext cx="40548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5993280" y="1266563"/>
            <a:ext cx="40548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/>
              <p:cNvSpPr txBox="1"/>
              <p:nvPr/>
            </p:nvSpPr>
            <p:spPr>
              <a:xfrm>
                <a:off x="5525228" y="1835454"/>
                <a:ext cx="468052" cy="308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lang="fr-FR" sz="1400" i="1" dirty="0"/>
              </a:p>
            </p:txBody>
          </p:sp>
        </mc:Choice>
        <mc:Fallback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228" y="1835454"/>
                <a:ext cx="468052" cy="308226"/>
              </a:xfrm>
              <a:prstGeom prst="rect">
                <a:avLst/>
              </a:prstGeom>
              <a:blipFill rotWithShape="1">
                <a:blip r:embed="rId2"/>
                <a:stretch>
                  <a:fillRect r="-9091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/>
              <p:cNvSpPr txBox="1"/>
              <p:nvPr/>
            </p:nvSpPr>
            <p:spPr>
              <a:xfrm>
                <a:off x="5525228" y="1112450"/>
                <a:ext cx="468052" cy="308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228" y="1112450"/>
                <a:ext cx="468052" cy="308226"/>
              </a:xfrm>
              <a:prstGeom prst="rect">
                <a:avLst/>
              </a:prstGeom>
              <a:blipFill rotWithShape="1">
                <a:blip r:embed="rId3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/>
              <p:cNvSpPr txBox="1"/>
              <p:nvPr/>
            </p:nvSpPr>
            <p:spPr>
              <a:xfrm>
                <a:off x="4983310" y="1112450"/>
                <a:ext cx="468052" cy="308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310" y="1112450"/>
                <a:ext cx="468052" cy="308226"/>
              </a:xfrm>
              <a:prstGeom prst="rect">
                <a:avLst/>
              </a:prstGeom>
              <a:blipFill rotWithShape="1"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>
                <a:off x="4983310" y="1864404"/>
                <a:ext cx="468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310" y="1864404"/>
                <a:ext cx="468052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3059832" y="4303229"/>
            <a:ext cx="40548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3059832" y="4611455"/>
            <a:ext cx="40548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920986" y="4303229"/>
            <a:ext cx="20274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2123728" y="4149116"/>
            <a:ext cx="936104" cy="616452"/>
            <a:chOff x="7474011" y="3455634"/>
            <a:chExt cx="936104" cy="616452"/>
          </a:xfrm>
        </p:grpSpPr>
        <p:sp>
          <p:nvSpPr>
            <p:cNvPr id="33" name="Rectangle 32"/>
            <p:cNvSpPr/>
            <p:nvPr/>
          </p:nvSpPr>
          <p:spPr>
            <a:xfrm>
              <a:off x="7474011" y="3455634"/>
              <a:ext cx="936104" cy="616452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6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7942063" y="3763860"/>
                  <a:ext cx="468052" cy="308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fr-FR" sz="1400" i="1" dirty="0"/>
                </a:p>
              </p:txBody>
            </p:sp>
          </mc:Choice>
          <mc:Fallback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063" y="3763860"/>
                  <a:ext cx="468052" cy="30822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9091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ZoneTexte 46"/>
                <p:cNvSpPr txBox="1"/>
                <p:nvPr/>
              </p:nvSpPr>
              <p:spPr>
                <a:xfrm>
                  <a:off x="7942063" y="3455634"/>
                  <a:ext cx="468052" cy="308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fr-FR" sz="1400" i="1" dirty="0"/>
                </a:p>
              </p:txBody>
            </p:sp>
          </mc:Choice>
          <mc:Fallback>
            <p:sp>
              <p:nvSpPr>
                <p:cNvPr id="47" name="ZoneTexte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063" y="3455634"/>
                  <a:ext cx="468052" cy="30822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ZoneTexte 53"/>
                <p:cNvSpPr txBox="1"/>
                <p:nvPr/>
              </p:nvSpPr>
              <p:spPr>
                <a:xfrm>
                  <a:off x="7474011" y="3455634"/>
                  <a:ext cx="468052" cy="308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fr-FR" sz="1400" i="1" dirty="0"/>
                </a:p>
              </p:txBody>
            </p:sp>
          </mc:Choice>
          <mc:Fallback>
            <p:sp>
              <p:nvSpPr>
                <p:cNvPr id="54" name="ZoneTexte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4011" y="3455634"/>
                  <a:ext cx="468052" cy="30822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ZoneTexte 54"/>
                <p:cNvSpPr txBox="1"/>
                <p:nvPr/>
              </p:nvSpPr>
              <p:spPr>
                <a:xfrm>
                  <a:off x="7474011" y="3763860"/>
                  <a:ext cx="468052" cy="308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fr-FR" sz="1400" i="1" dirty="0"/>
                </a:p>
              </p:txBody>
            </p:sp>
          </mc:Choice>
          <mc:Fallback>
            <p:sp>
              <p:nvSpPr>
                <p:cNvPr id="55" name="ZoneTexte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4011" y="3763860"/>
                  <a:ext cx="468052" cy="30822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1325484" y="4562456"/>
                <a:ext cx="414046" cy="503481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&amp;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484" y="4562456"/>
                <a:ext cx="414046" cy="50348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1317239" y="3848746"/>
                <a:ext cx="414046" cy="503481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&amp;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39" y="3848746"/>
                <a:ext cx="414046" cy="50348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eur droit 58"/>
          <p:cNvCxnSpPr/>
          <p:nvPr/>
        </p:nvCxnSpPr>
        <p:spPr>
          <a:xfrm>
            <a:off x="1920579" y="4611455"/>
            <a:ext cx="20274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rot="5400000">
            <a:off x="1832656" y="4712826"/>
            <a:ext cx="20274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rot="5400000">
            <a:off x="1840901" y="4201858"/>
            <a:ext cx="20274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1739530" y="4100487"/>
            <a:ext cx="20274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1731285" y="4814197"/>
            <a:ext cx="20274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911755" y="4727781"/>
            <a:ext cx="40548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911755" y="4181134"/>
            <a:ext cx="40548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1114497" y="4005064"/>
            <a:ext cx="20274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1114497" y="4941168"/>
            <a:ext cx="20274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108364" y="4941168"/>
            <a:ext cx="0" cy="1988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1114497" y="3802322"/>
            <a:ext cx="0" cy="20274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3131840" y="3802322"/>
            <a:ext cx="0" cy="80913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100642" y="3802322"/>
            <a:ext cx="204433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1100642" y="5143910"/>
            <a:ext cx="21619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3248719" y="4317084"/>
            <a:ext cx="0" cy="80913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ZoneTexte 74"/>
              <p:cNvSpPr txBox="1"/>
              <p:nvPr/>
            </p:nvSpPr>
            <p:spPr>
              <a:xfrm>
                <a:off x="443703" y="4008858"/>
                <a:ext cx="468052" cy="308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03" y="4008858"/>
                <a:ext cx="468052" cy="308226"/>
              </a:xfrm>
              <a:prstGeom prst="rect">
                <a:avLst/>
              </a:prstGeom>
              <a:blipFill rotWithShape="1">
                <a:blip r:embed="rId1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/>
              <p:cNvSpPr txBox="1"/>
              <p:nvPr/>
            </p:nvSpPr>
            <p:spPr>
              <a:xfrm>
                <a:off x="477938" y="4567761"/>
                <a:ext cx="468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38" y="4567761"/>
                <a:ext cx="468052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ZoneTexte 76"/>
              <p:cNvSpPr txBox="1"/>
              <p:nvPr/>
            </p:nvSpPr>
            <p:spPr>
              <a:xfrm>
                <a:off x="3465316" y="4488926"/>
                <a:ext cx="468052" cy="308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lang="fr-FR" sz="1400" i="1" dirty="0"/>
              </a:p>
            </p:txBody>
          </p:sp>
        </mc:Choice>
        <mc:Fallback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316" y="4488926"/>
                <a:ext cx="468052" cy="308226"/>
              </a:xfrm>
              <a:prstGeom prst="rect">
                <a:avLst/>
              </a:prstGeom>
              <a:blipFill rotWithShape="1">
                <a:blip r:embed="rId2"/>
                <a:stretch>
                  <a:fillRect r="-9091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/>
              <p:cNvSpPr txBox="1"/>
              <p:nvPr/>
            </p:nvSpPr>
            <p:spPr>
              <a:xfrm>
                <a:off x="3448547" y="4128886"/>
                <a:ext cx="468052" cy="308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547" y="4128886"/>
                <a:ext cx="468052" cy="308226"/>
              </a:xfrm>
              <a:prstGeom prst="rect">
                <a:avLst/>
              </a:prstGeom>
              <a:blipFill rotWithShape="1">
                <a:blip r:embed="rId13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21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971600" y="1989437"/>
            <a:ext cx="57606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971600" y="1058715"/>
            <a:ext cx="0" cy="107254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547664" y="1775878"/>
            <a:ext cx="0" cy="21761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457864" y="1775878"/>
            <a:ext cx="377832" cy="21602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71600" y="1267168"/>
            <a:ext cx="18002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816520" y="1987248"/>
            <a:ext cx="955280" cy="159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3131840" y="1267168"/>
            <a:ext cx="36004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3131840" y="1988840"/>
            <a:ext cx="36004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3491880" y="1267168"/>
            <a:ext cx="0" cy="7200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2771800" y="1268760"/>
            <a:ext cx="360040" cy="14401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2775655" y="1987248"/>
            <a:ext cx="360040" cy="14401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3491880" y="1607079"/>
            <a:ext cx="3813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873260" y="1320639"/>
            <a:ext cx="269462" cy="572880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 flipH="1" flipV="1">
            <a:off x="3873260" y="1412777"/>
            <a:ext cx="269462" cy="34670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4142722" y="1607079"/>
            <a:ext cx="4184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4561174" y="1247039"/>
            <a:ext cx="0" cy="7200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/>
              <p:cNvSpPr txBox="1"/>
              <p:nvPr/>
            </p:nvSpPr>
            <p:spPr>
              <a:xfrm>
                <a:off x="1507208" y="2143682"/>
                <a:ext cx="3284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208" y="2143682"/>
                <a:ext cx="328488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/>
              <p:cNvSpPr txBox="1"/>
              <p:nvPr/>
            </p:nvSpPr>
            <p:spPr>
              <a:xfrm>
                <a:off x="2791431" y="904827"/>
                <a:ext cx="3785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431" y="904827"/>
                <a:ext cx="37850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/>
              <p:cNvSpPr txBox="1"/>
              <p:nvPr/>
            </p:nvSpPr>
            <p:spPr>
              <a:xfrm>
                <a:off x="2956164" y="1709484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164" y="1709484"/>
                <a:ext cx="32637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/>
          <p:nvPr/>
        </p:nvCxnSpPr>
        <p:spPr>
          <a:xfrm flipV="1">
            <a:off x="971600" y="2348880"/>
            <a:ext cx="0" cy="7200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V="1">
            <a:off x="4561174" y="2348880"/>
            <a:ext cx="0" cy="7200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2980682" y="1340768"/>
            <a:ext cx="0" cy="245360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2855841" y="1579391"/>
            <a:ext cx="24968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093262" y="1470072"/>
            <a:ext cx="0" cy="1159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2868912" y="1471672"/>
            <a:ext cx="0" cy="1159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1691680" y="1920865"/>
            <a:ext cx="0" cy="245360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1566839" y="2159488"/>
            <a:ext cx="24968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1804260" y="2050169"/>
            <a:ext cx="0" cy="1159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1579910" y="2051769"/>
            <a:ext cx="0" cy="1159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971600" y="2708920"/>
            <a:ext cx="18002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3131840" y="2708920"/>
            <a:ext cx="71254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2775655" y="2707328"/>
            <a:ext cx="360040" cy="14401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/>
              <p:cNvSpPr txBox="1"/>
              <p:nvPr/>
            </p:nvSpPr>
            <p:spPr>
              <a:xfrm>
                <a:off x="2955675" y="2401143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675" y="2401143"/>
                <a:ext cx="32637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/>
          <p:cNvCxnSpPr/>
          <p:nvPr/>
        </p:nvCxnSpPr>
        <p:spPr>
          <a:xfrm flipH="1">
            <a:off x="2951820" y="2059256"/>
            <a:ext cx="11900" cy="720080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/>
              <p:cNvSpPr txBox="1"/>
              <p:nvPr/>
            </p:nvSpPr>
            <p:spPr>
              <a:xfrm>
                <a:off x="3844805" y="1005378"/>
                <a:ext cx="3445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805" y="1005378"/>
                <a:ext cx="344517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ZoneTexte 71"/>
              <p:cNvSpPr txBox="1"/>
              <p:nvPr/>
            </p:nvSpPr>
            <p:spPr>
              <a:xfrm>
                <a:off x="489481" y="1463448"/>
                <a:ext cx="4821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0 </m:t>
                      </m:r>
                      <m:r>
                        <a:rPr lang="fr-F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81" y="1463448"/>
                <a:ext cx="482119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ZoneTexte 72"/>
              <p:cNvSpPr txBox="1"/>
              <p:nvPr/>
            </p:nvSpPr>
            <p:spPr>
              <a:xfrm>
                <a:off x="489480" y="2555031"/>
                <a:ext cx="4821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0 </m:t>
                      </m:r>
                      <m:r>
                        <a:rPr lang="fr-F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80" y="2555031"/>
                <a:ext cx="482119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ZoneTexte 73"/>
              <p:cNvSpPr txBox="1"/>
              <p:nvPr/>
            </p:nvSpPr>
            <p:spPr>
              <a:xfrm>
                <a:off x="4556927" y="1442650"/>
                <a:ext cx="5815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12 </m:t>
                      </m:r>
                      <m:r>
                        <a:rPr lang="fr-F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927" y="1442650"/>
                <a:ext cx="581506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ZoneTexte 74"/>
              <p:cNvSpPr txBox="1"/>
              <p:nvPr/>
            </p:nvSpPr>
            <p:spPr>
              <a:xfrm>
                <a:off x="4561174" y="2543567"/>
                <a:ext cx="680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smtClean="0">
                          <a:latin typeface="Cambria Math"/>
                        </a:rPr>
                        <m:t>2</m:t>
                      </m:r>
                      <m:r>
                        <a:rPr lang="fr-FR" sz="1400" b="0" i="1" smtClean="0">
                          <a:latin typeface="Cambria Math"/>
                        </a:rPr>
                        <m:t>30</m:t>
                      </m:r>
                      <m:r>
                        <a:rPr lang="fr-FR" sz="1400" b="0" i="1" smtClean="0">
                          <a:latin typeface="Cambria Math"/>
                        </a:rPr>
                        <m:t> </m:t>
                      </m:r>
                      <m:r>
                        <a:rPr lang="fr-F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174" y="2543567"/>
                <a:ext cx="680892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lipse 76"/>
          <p:cNvSpPr/>
          <p:nvPr/>
        </p:nvSpPr>
        <p:spPr>
          <a:xfrm>
            <a:off x="3844383" y="2564904"/>
            <a:ext cx="288032" cy="288032"/>
          </a:xfrm>
          <a:prstGeom prst="ellips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b="1" i="1" dirty="0" smtClean="0">
                <a:solidFill>
                  <a:schemeClr val="tx1"/>
                </a:solidFill>
              </a:rPr>
              <a:t>M</a:t>
            </a:r>
            <a:endParaRPr lang="fr-FR" b="1" i="1" dirty="0">
              <a:solidFill>
                <a:schemeClr val="tx1"/>
              </a:solidFill>
            </a:endParaRPr>
          </a:p>
        </p:txBody>
      </p:sp>
      <p:cxnSp>
        <p:nvCxnSpPr>
          <p:cNvPr id="78" name="Connecteur droit 77"/>
          <p:cNvCxnSpPr>
            <a:endCxn id="77" idx="6"/>
          </p:cNvCxnSpPr>
          <p:nvPr/>
        </p:nvCxnSpPr>
        <p:spPr>
          <a:xfrm flipH="1">
            <a:off x="4132415" y="2708920"/>
            <a:ext cx="4245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3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971600" y="1628800"/>
            <a:ext cx="57606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971600" y="1268760"/>
            <a:ext cx="0" cy="129614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547664" y="1412776"/>
            <a:ext cx="0" cy="21761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457864" y="1412776"/>
            <a:ext cx="377832" cy="21602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835696" y="1630392"/>
            <a:ext cx="57606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2411760" y="1268760"/>
            <a:ext cx="0" cy="7200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2411760" y="1267168"/>
            <a:ext cx="36004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411760" y="1988840"/>
            <a:ext cx="36004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3131840" y="1267168"/>
            <a:ext cx="36004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3131840" y="1988840"/>
            <a:ext cx="36004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3491880" y="1267168"/>
            <a:ext cx="0" cy="7200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2771800" y="1268760"/>
            <a:ext cx="360040" cy="14401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2775655" y="1987248"/>
            <a:ext cx="360040" cy="14401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3491880" y="1607079"/>
            <a:ext cx="3813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873260" y="1320639"/>
            <a:ext cx="269462" cy="572880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 flipH="1" flipV="1">
            <a:off x="3873260" y="1412777"/>
            <a:ext cx="269462" cy="34670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4142722" y="1607079"/>
            <a:ext cx="4184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4561174" y="1247039"/>
            <a:ext cx="0" cy="7200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/>
              <p:cNvSpPr txBox="1"/>
              <p:nvPr/>
            </p:nvSpPr>
            <p:spPr>
              <a:xfrm>
                <a:off x="1507208" y="1780580"/>
                <a:ext cx="3284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208" y="1780580"/>
                <a:ext cx="328488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/>
              <p:cNvSpPr txBox="1"/>
              <p:nvPr/>
            </p:nvSpPr>
            <p:spPr>
              <a:xfrm>
                <a:off x="2791431" y="904827"/>
                <a:ext cx="3785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431" y="904827"/>
                <a:ext cx="37850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/>
              <p:cNvSpPr txBox="1"/>
              <p:nvPr/>
            </p:nvSpPr>
            <p:spPr>
              <a:xfrm>
                <a:off x="2956164" y="1709484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164" y="1709484"/>
                <a:ext cx="32637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/>
          <p:nvPr/>
        </p:nvCxnSpPr>
        <p:spPr>
          <a:xfrm flipV="1">
            <a:off x="971600" y="2780928"/>
            <a:ext cx="0" cy="7200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V="1">
            <a:off x="4561174" y="2780928"/>
            <a:ext cx="0" cy="7200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2980682" y="1340768"/>
            <a:ext cx="0" cy="245360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2855841" y="1579391"/>
            <a:ext cx="24968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093262" y="1470072"/>
            <a:ext cx="0" cy="1159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2868912" y="1471672"/>
            <a:ext cx="0" cy="1159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1691680" y="1557763"/>
            <a:ext cx="0" cy="245360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1566839" y="1796386"/>
            <a:ext cx="24968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1804260" y="1687067"/>
            <a:ext cx="0" cy="1159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1579910" y="1688667"/>
            <a:ext cx="0" cy="1159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971600" y="3140968"/>
            <a:ext cx="18002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3131840" y="3140968"/>
            <a:ext cx="71254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2775655" y="3139376"/>
            <a:ext cx="360040" cy="14401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/>
              <p:cNvSpPr txBox="1"/>
              <p:nvPr/>
            </p:nvSpPr>
            <p:spPr>
              <a:xfrm>
                <a:off x="2955675" y="2833191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675" y="2833191"/>
                <a:ext cx="32637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/>
          <p:cNvCxnSpPr/>
          <p:nvPr/>
        </p:nvCxnSpPr>
        <p:spPr>
          <a:xfrm flipH="1">
            <a:off x="2951820" y="2059256"/>
            <a:ext cx="11900" cy="720080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/>
              <p:cNvSpPr txBox="1"/>
              <p:nvPr/>
            </p:nvSpPr>
            <p:spPr>
              <a:xfrm>
                <a:off x="3844805" y="1005378"/>
                <a:ext cx="3445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805" y="1005378"/>
                <a:ext cx="344517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ZoneTexte 71"/>
              <p:cNvSpPr txBox="1"/>
              <p:nvPr/>
            </p:nvSpPr>
            <p:spPr>
              <a:xfrm>
                <a:off x="489481" y="1463448"/>
                <a:ext cx="4821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0 </m:t>
                      </m:r>
                      <m:r>
                        <a:rPr lang="fr-F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81" y="1463448"/>
                <a:ext cx="482119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ZoneTexte 72"/>
              <p:cNvSpPr txBox="1"/>
              <p:nvPr/>
            </p:nvSpPr>
            <p:spPr>
              <a:xfrm>
                <a:off x="489480" y="2987079"/>
                <a:ext cx="4821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0 </m:t>
                      </m:r>
                      <m:r>
                        <a:rPr lang="fr-F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80" y="2987079"/>
                <a:ext cx="482119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ZoneTexte 73"/>
              <p:cNvSpPr txBox="1"/>
              <p:nvPr/>
            </p:nvSpPr>
            <p:spPr>
              <a:xfrm>
                <a:off x="4556927" y="1442650"/>
                <a:ext cx="5815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12 </m:t>
                      </m:r>
                      <m:r>
                        <a:rPr lang="fr-F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927" y="1442650"/>
                <a:ext cx="581506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ZoneTexte 74"/>
              <p:cNvSpPr txBox="1"/>
              <p:nvPr/>
            </p:nvSpPr>
            <p:spPr>
              <a:xfrm>
                <a:off x="4561174" y="2975615"/>
                <a:ext cx="680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smtClean="0">
                          <a:latin typeface="Cambria Math"/>
                        </a:rPr>
                        <m:t>2</m:t>
                      </m:r>
                      <m:r>
                        <a:rPr lang="fr-FR" sz="1400" b="0" i="1" smtClean="0">
                          <a:latin typeface="Cambria Math"/>
                        </a:rPr>
                        <m:t>30</m:t>
                      </m:r>
                      <m:r>
                        <a:rPr lang="fr-FR" sz="1400" b="0" i="1" smtClean="0">
                          <a:latin typeface="Cambria Math"/>
                        </a:rPr>
                        <m:t> </m:t>
                      </m:r>
                      <m:r>
                        <a:rPr lang="fr-F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174" y="2975615"/>
                <a:ext cx="680892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lipse 76"/>
          <p:cNvSpPr/>
          <p:nvPr/>
        </p:nvSpPr>
        <p:spPr>
          <a:xfrm>
            <a:off x="3844383" y="2996952"/>
            <a:ext cx="288032" cy="288032"/>
          </a:xfrm>
          <a:prstGeom prst="ellips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b="1" i="1" dirty="0" smtClean="0">
                <a:solidFill>
                  <a:schemeClr val="tx1"/>
                </a:solidFill>
              </a:rPr>
              <a:t>M</a:t>
            </a:r>
            <a:endParaRPr lang="fr-FR" b="1" i="1" dirty="0">
              <a:solidFill>
                <a:schemeClr val="tx1"/>
              </a:solidFill>
            </a:endParaRPr>
          </a:p>
        </p:txBody>
      </p:sp>
      <p:cxnSp>
        <p:nvCxnSpPr>
          <p:cNvPr id="78" name="Connecteur droit 77"/>
          <p:cNvCxnSpPr>
            <a:endCxn id="77" idx="6"/>
          </p:cNvCxnSpPr>
          <p:nvPr/>
        </p:nvCxnSpPr>
        <p:spPr>
          <a:xfrm flipH="1">
            <a:off x="4132415" y="3140968"/>
            <a:ext cx="4245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971599" y="2419296"/>
            <a:ext cx="57606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1875705" y="2419296"/>
            <a:ext cx="88759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H="1">
            <a:off x="1515665" y="2420888"/>
            <a:ext cx="360040" cy="14401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/>
              <p:cNvSpPr txBox="1"/>
              <p:nvPr/>
            </p:nvSpPr>
            <p:spPr>
              <a:xfrm>
                <a:off x="1535296" y="2056955"/>
                <a:ext cx="3785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296" y="2056955"/>
                <a:ext cx="37850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eur droit 66"/>
          <p:cNvCxnSpPr/>
          <p:nvPr/>
        </p:nvCxnSpPr>
        <p:spPr>
          <a:xfrm>
            <a:off x="1724547" y="2492896"/>
            <a:ext cx="0" cy="245360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1599706" y="2731519"/>
            <a:ext cx="24968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1837127" y="2622200"/>
            <a:ext cx="0" cy="1159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612777" y="2623800"/>
            <a:ext cx="0" cy="1159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3131840" y="2422480"/>
            <a:ext cx="55073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H="1">
            <a:off x="2775655" y="2420888"/>
            <a:ext cx="360040" cy="14401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3682570" y="1607079"/>
            <a:ext cx="0" cy="81540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49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55905" cy="243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190" y="280959"/>
            <a:ext cx="2135138" cy="1882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943" y="-1"/>
            <a:ext cx="2774678" cy="243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e 3"/>
          <p:cNvGrpSpPr/>
          <p:nvPr/>
        </p:nvGrpSpPr>
        <p:grpSpPr>
          <a:xfrm>
            <a:off x="7435992" y="-27384"/>
            <a:ext cx="2577645" cy="1049489"/>
            <a:chOff x="7435992" y="547159"/>
            <a:chExt cx="2577645" cy="1049489"/>
          </a:xfrm>
        </p:grpSpPr>
        <p:cxnSp>
          <p:nvCxnSpPr>
            <p:cNvPr id="20" name="Connecteur droit 19"/>
            <p:cNvCxnSpPr/>
            <p:nvPr/>
          </p:nvCxnSpPr>
          <p:spPr>
            <a:xfrm>
              <a:off x="8367084" y="1222360"/>
              <a:ext cx="3813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8748464" y="935920"/>
              <a:ext cx="269462" cy="572880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/>
            <p:nvPr/>
          </p:nvCxnSpPr>
          <p:spPr>
            <a:xfrm flipH="1" flipV="1">
              <a:off x="8748464" y="1028058"/>
              <a:ext cx="269462" cy="34670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9017926" y="1222360"/>
              <a:ext cx="41845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9436378" y="862320"/>
              <a:ext cx="0" cy="72008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8720009" y="620659"/>
                  <a:ext cx="34451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/>
                          </a:rPr>
                          <m:t>𝑋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0009" y="620659"/>
                  <a:ext cx="344517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ZoneTexte 37"/>
                <p:cNvSpPr txBox="1"/>
                <p:nvPr/>
              </p:nvSpPr>
              <p:spPr>
                <a:xfrm>
                  <a:off x="7435992" y="547159"/>
                  <a:ext cx="4821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/>
                          </a:rPr>
                          <m:t>0 </m:t>
                        </m:r>
                        <m:r>
                          <a:rPr lang="fr-FR" sz="1400" b="0" i="1" smtClean="0">
                            <a:latin typeface="Cambria Math"/>
                          </a:rPr>
                          <m:t>𝑉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38" name="ZoneTexte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5992" y="547159"/>
                  <a:ext cx="482119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ZoneTexte 38"/>
                <p:cNvSpPr txBox="1"/>
                <p:nvPr/>
              </p:nvSpPr>
              <p:spPr>
                <a:xfrm>
                  <a:off x="9432131" y="1057931"/>
                  <a:ext cx="58150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/>
                          </a:rPr>
                          <m:t>12 </m:t>
                        </m:r>
                        <m:r>
                          <a:rPr lang="fr-FR" sz="1400" b="0" i="1" smtClean="0">
                            <a:latin typeface="Cambria Math"/>
                          </a:rPr>
                          <m:t>𝑉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39" name="ZoneTexte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2131" y="1057931"/>
                  <a:ext cx="581506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cteur droit 39"/>
            <p:cNvCxnSpPr/>
            <p:nvPr/>
          </p:nvCxnSpPr>
          <p:spPr>
            <a:xfrm>
              <a:off x="7466384" y="1217277"/>
              <a:ext cx="576064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H="1">
              <a:off x="8010450" y="1218869"/>
              <a:ext cx="360040" cy="14401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8030081" y="854936"/>
                  <a:ext cx="37850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0081" y="854936"/>
                  <a:ext cx="378502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necteur droit 43"/>
            <p:cNvCxnSpPr/>
            <p:nvPr/>
          </p:nvCxnSpPr>
          <p:spPr>
            <a:xfrm>
              <a:off x="8219332" y="1290877"/>
              <a:ext cx="0" cy="245360"/>
            </a:xfrm>
            <a:prstGeom prst="line">
              <a:avLst/>
            </a:prstGeom>
            <a:ln w="28575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8094491" y="1529500"/>
              <a:ext cx="249681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8331912" y="1420181"/>
              <a:ext cx="0" cy="11594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8107562" y="1421781"/>
              <a:ext cx="0" cy="11594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V="1">
              <a:off x="7466384" y="876568"/>
              <a:ext cx="0" cy="72008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e 52"/>
          <p:cNvGrpSpPr/>
          <p:nvPr/>
        </p:nvGrpSpPr>
        <p:grpSpPr>
          <a:xfrm>
            <a:off x="7466384" y="1023973"/>
            <a:ext cx="2646639" cy="837439"/>
            <a:chOff x="7466384" y="759209"/>
            <a:chExt cx="2646639" cy="837439"/>
          </a:xfrm>
        </p:grpSpPr>
        <p:cxnSp>
          <p:nvCxnSpPr>
            <p:cNvPr id="54" name="Connecteur droit 53"/>
            <p:cNvCxnSpPr/>
            <p:nvPr/>
          </p:nvCxnSpPr>
          <p:spPr>
            <a:xfrm>
              <a:off x="8367084" y="1222360"/>
              <a:ext cx="3813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9017926" y="1222360"/>
              <a:ext cx="41845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 flipV="1">
              <a:off x="9436378" y="862320"/>
              <a:ext cx="0" cy="72008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8720008" y="759209"/>
              <a:ext cx="344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L</a:t>
              </a:r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ZoneTexte 60"/>
                <p:cNvSpPr txBox="1"/>
                <p:nvPr/>
              </p:nvSpPr>
              <p:spPr>
                <a:xfrm>
                  <a:off x="9432131" y="1057931"/>
                  <a:ext cx="680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 smtClean="0">
                            <a:latin typeface="Cambria Math"/>
                          </a:rPr>
                          <m:t>2</m:t>
                        </m:r>
                        <m:r>
                          <a:rPr lang="fr-FR" sz="1400" b="0" i="1" smtClean="0">
                            <a:latin typeface="Cambria Math"/>
                          </a:rPr>
                          <m:t>20</m:t>
                        </m:r>
                        <m:r>
                          <a:rPr lang="fr-FR" sz="1400" b="0" i="1" smtClean="0">
                            <a:latin typeface="Cambria Math"/>
                          </a:rPr>
                          <m:t> </m:t>
                        </m:r>
                        <m:r>
                          <a:rPr lang="fr-FR" sz="1400" b="0" i="1" smtClean="0">
                            <a:latin typeface="Cambria Math"/>
                          </a:rPr>
                          <m:t>𝑉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61" name="ZoneTexte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2131" y="1057931"/>
                  <a:ext cx="680892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Connecteur droit 61"/>
            <p:cNvCxnSpPr/>
            <p:nvPr/>
          </p:nvCxnSpPr>
          <p:spPr>
            <a:xfrm>
              <a:off x="7466384" y="1217277"/>
              <a:ext cx="576064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8010450" y="1218869"/>
              <a:ext cx="360040" cy="14401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ZoneTexte 63"/>
                <p:cNvSpPr txBox="1"/>
                <p:nvPr/>
              </p:nvSpPr>
              <p:spPr>
                <a:xfrm>
                  <a:off x="8030081" y="85493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64" name="ZoneTexte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0081" y="854936"/>
                  <a:ext cx="36798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Connecteur droit 68"/>
            <p:cNvCxnSpPr/>
            <p:nvPr/>
          </p:nvCxnSpPr>
          <p:spPr>
            <a:xfrm flipV="1">
              <a:off x="7466384" y="876568"/>
              <a:ext cx="0" cy="72008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rganigramme : Jonction de sommaire 4"/>
          <p:cNvSpPr/>
          <p:nvPr/>
        </p:nvSpPr>
        <p:spPr>
          <a:xfrm>
            <a:off x="8757536" y="1341852"/>
            <a:ext cx="269462" cy="269462"/>
          </a:xfrm>
          <a:prstGeom prst="flowChartSummingJunction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498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116</Words>
  <Application>Microsoft Office PowerPoint</Application>
  <PresentationFormat>Affichage à l'écran (4:3)</PresentationFormat>
  <Paragraphs>80</Paragraphs>
  <Slides>8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0" baseType="lpstr">
      <vt:lpstr>Thème Office</vt:lpstr>
      <vt:lpstr>Microsoft Word Picture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12</cp:revision>
  <dcterms:created xsi:type="dcterms:W3CDTF">2014-04-30T11:39:32Z</dcterms:created>
  <dcterms:modified xsi:type="dcterms:W3CDTF">2014-05-01T19:14:49Z</dcterms:modified>
</cp:coreProperties>
</file>