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03/04/2015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03/04/2015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03/04/2015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1840" y="1052736"/>
            <a:ext cx="1440160" cy="2160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 smtClean="0"/>
              <a:t>STORE</a:t>
            </a:r>
            <a:endParaRPr lang="fr-FR" b="1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979712" y="162880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979712" y="213285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979712" y="263691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979712" y="131665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/>
              <a:t>Vent</a:t>
            </a:r>
            <a:endParaRPr lang="fr-FR" sz="1600" b="1" i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979712" y="180761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/>
              <a:t>Luminosité</a:t>
            </a:r>
            <a:endParaRPr lang="fr-FR" sz="1600" b="1" i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1979712" y="229835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/>
              <a:t>Pluie</a:t>
            </a:r>
            <a:endParaRPr lang="fr-FR" sz="1600" b="1" i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4572000" y="2012713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572000" y="2516769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572000" y="168747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/>
              <a:t>Montée</a:t>
            </a:r>
            <a:endParaRPr lang="fr-FR" sz="1600" b="1" i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4572000" y="2178215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/>
              <a:t>Descente</a:t>
            </a:r>
            <a:endParaRPr lang="fr-FR" sz="1600" b="1" i="1" dirty="0"/>
          </a:p>
        </p:txBody>
      </p:sp>
      <p:pic>
        <p:nvPicPr>
          <p:cNvPr id="1026" name="Picture 2" descr="http://www.stores-destock.com/img/cms/achat%20store%20ban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15" y="1786187"/>
            <a:ext cx="1326209" cy="132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56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1268760"/>
            <a:ext cx="144016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Détection direction du vent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3132375" y="1268760"/>
            <a:ext cx="144016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Premier transcodage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5278225" y="1268760"/>
            <a:ext cx="144016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Second transcodage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7452320" y="1268760"/>
            <a:ext cx="144016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Affichage</a:t>
            </a:r>
            <a:endParaRPr lang="fr-FR" sz="1400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51520" y="16288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" idx="3"/>
            <a:endCxn id="5" idx="1"/>
          </p:cNvCxnSpPr>
          <p:nvPr/>
        </p:nvCxnSpPr>
        <p:spPr>
          <a:xfrm>
            <a:off x="2411760" y="1628800"/>
            <a:ext cx="7206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3"/>
            <a:endCxn id="6" idx="1"/>
          </p:cNvCxnSpPr>
          <p:nvPr/>
        </p:nvCxnSpPr>
        <p:spPr>
          <a:xfrm>
            <a:off x="4572535" y="1628800"/>
            <a:ext cx="7056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6" idx="3"/>
            <a:endCxn id="7" idx="1"/>
          </p:cNvCxnSpPr>
          <p:nvPr/>
        </p:nvCxnSpPr>
        <p:spPr>
          <a:xfrm>
            <a:off x="6718385" y="1628800"/>
            <a:ext cx="7339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19053" y="131665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Vent</a:t>
            </a:r>
            <a:endParaRPr lang="fr-FR" sz="16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2123995" y="129024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/>
              <a:t>4</a:t>
            </a:r>
            <a:endParaRPr lang="fr-FR" sz="1600" i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4277308" y="131665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/>
              <a:t>4</a:t>
            </a:r>
            <a:endParaRPr lang="fr-FR" sz="1600" i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6437280" y="129806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/>
              <a:t>9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401424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691680" y="1535965"/>
            <a:ext cx="3176384" cy="31683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Lattice</a:t>
            </a:r>
            <a:endParaRPr lang="fr-FR" b="1" dirty="0" smtClean="0"/>
          </a:p>
          <a:p>
            <a:pPr algn="ctr"/>
            <a:r>
              <a:rPr lang="fr-FR" b="1" dirty="0" err="1" smtClean="0"/>
              <a:t>Isp</a:t>
            </a:r>
            <a:r>
              <a:rPr lang="fr-FR" b="1" dirty="0" smtClean="0"/>
              <a:t> </a:t>
            </a:r>
            <a:r>
              <a:rPr lang="fr-FR" b="1" dirty="0" err="1" smtClean="0"/>
              <a:t>Lsl</a:t>
            </a:r>
            <a:r>
              <a:rPr lang="fr-FR" b="1" dirty="0" smtClean="0"/>
              <a:t> 1016</a:t>
            </a:r>
            <a:endParaRPr lang="fr-FR" b="1" dirty="0"/>
          </a:p>
        </p:txBody>
      </p:sp>
      <p:sp>
        <p:nvSpPr>
          <p:cNvPr id="4" name="Rectangle 3"/>
          <p:cNvSpPr/>
          <p:nvPr/>
        </p:nvSpPr>
        <p:spPr>
          <a:xfrm>
            <a:off x="1691680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6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0515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5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9350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58185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7020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35855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4690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44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3525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43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02360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42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91195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41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0032" y="124793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40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68064" y="1535965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3</a:t>
            </a:r>
            <a:r>
              <a:rPr lang="fr-FR" sz="1000" dirty="0" smtClean="0">
                <a:solidFill>
                  <a:sysClr val="windowText" lastClr="000000"/>
                </a:solidFill>
              </a:rPr>
              <a:t>9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68064" y="182399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38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68064" y="2112029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37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68064" y="2400061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36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68064" y="268809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35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68064" y="2976125"/>
            <a:ext cx="288032" cy="28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34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68064" y="326415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33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68064" y="3552189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32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68064" y="3840221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31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68064" y="412825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30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68064" y="4416285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29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03648" y="1535965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7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03648" y="182399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8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03648" y="2112029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03648" y="2400061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1</a:t>
            </a:r>
            <a:r>
              <a:rPr lang="fr-FR" sz="1000" dirty="0" smtClean="0">
                <a:solidFill>
                  <a:sysClr val="windowText" lastClr="000000"/>
                </a:solidFill>
              </a:rPr>
              <a:t>0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03648" y="268809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11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03648" y="2976125"/>
            <a:ext cx="288032" cy="28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12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03648" y="3264157"/>
            <a:ext cx="288032" cy="28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13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03648" y="3552189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14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03648" y="3840221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15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03648" y="412825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16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03648" y="4416285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17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91680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18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80515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19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69350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20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58185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21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47020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22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35855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23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24690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2</a:t>
            </a:r>
            <a:r>
              <a:rPr lang="fr-FR" sz="1000" dirty="0" smtClean="0">
                <a:solidFill>
                  <a:sysClr val="windowText" lastClr="000000"/>
                </a:solidFill>
              </a:rPr>
              <a:t>4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13525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25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02360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26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91195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27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80032" y="470431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28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5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64912" y="418122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44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64912" y="706154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43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4912" y="994186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42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4912" y="1282218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41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4912" y="1570250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40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4912" y="1858282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39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4912" y="2146314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39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4912" y="2436432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37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avec flèche 13"/>
          <p:cNvCxnSpPr>
            <a:stCxn id="11" idx="3"/>
          </p:cNvCxnSpPr>
          <p:nvPr/>
        </p:nvCxnSpPr>
        <p:spPr>
          <a:xfrm>
            <a:off x="2452944" y="562138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31840" y="45413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1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2452944" y="850170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31840" y="742170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2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2450221" y="1138202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29117" y="1030202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3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2441402" y="1426234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120298" y="1318234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4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2441402" y="1714266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20298" y="1606266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5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2441402" y="2002298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20298" y="189429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6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450221" y="2290330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129117" y="2182330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7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452944" y="2580448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131840" y="247244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8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0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\Pictures\20140321_09190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2" t="24647" r="2424" b="20000"/>
          <a:stretch/>
        </p:blipFill>
        <p:spPr bwMode="auto">
          <a:xfrm rot="16200000">
            <a:off x="2582506" y="2587144"/>
            <a:ext cx="3906979" cy="189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 flipV="1">
            <a:off x="4739087" y="1798713"/>
            <a:ext cx="1110564" cy="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5855211" y="158269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Liaison vers PC via port parallèle</a:t>
            </a:r>
            <a:endParaRPr lang="fr-FR" sz="1200" dirty="0"/>
          </a:p>
        </p:txBody>
      </p:sp>
      <p:cxnSp>
        <p:nvCxnSpPr>
          <p:cNvPr id="10" name="Connecteur droit avec flèche 9"/>
          <p:cNvCxnSpPr>
            <a:stCxn id="11" idx="3"/>
          </p:cNvCxnSpPr>
          <p:nvPr/>
        </p:nvCxnSpPr>
        <p:spPr>
          <a:xfrm flipV="1">
            <a:off x="2574776" y="3078934"/>
            <a:ext cx="104387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74576" y="294043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Alimentation stabilisée</a:t>
            </a:r>
            <a:endParaRPr lang="fr-FR" sz="1200" dirty="0"/>
          </a:p>
        </p:txBody>
      </p:sp>
      <p:cxnSp>
        <p:nvCxnSpPr>
          <p:cNvPr id="14" name="Connecteur droit avec flèche 13"/>
          <p:cNvCxnSpPr>
            <a:stCxn id="15" idx="3"/>
          </p:cNvCxnSpPr>
          <p:nvPr/>
        </p:nvCxnSpPr>
        <p:spPr>
          <a:xfrm flipV="1">
            <a:off x="2574776" y="3535615"/>
            <a:ext cx="1811644" cy="17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907704" y="3414577"/>
            <a:ext cx="667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CPLD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1033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31242" y="42659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3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31242" y="714625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1242" y="1002657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5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31242" y="1290689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6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1242" y="1578721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7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1242" y="186675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8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1242" y="2154785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9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1242" y="2444903"/>
            <a:ext cx="288032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10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563888" y="562138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31840" y="45413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1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563888" y="850170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31840" y="742170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2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3561165" y="1138202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29117" y="1030202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3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3552346" y="1426234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120298" y="1318234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4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3552346" y="1714266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20298" y="1606266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6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552346" y="2002298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20298" y="189429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5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3561165" y="2290330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129117" y="2182330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8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3563888" y="2580448"/>
            <a:ext cx="678896" cy="0"/>
          </a:xfrm>
          <a:prstGeom prst="straightConnector1">
            <a:avLst/>
          </a:prstGeom>
          <a:ln>
            <a:prstDash val="dash"/>
            <a:headEnd w="med" len="lg"/>
            <a:tailEnd type="stealth" w="sm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131840" y="247244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7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45413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1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1680" y="454138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SW 2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Connecteur droit 6"/>
          <p:cNvCxnSpPr>
            <a:stCxn id="4" idx="2"/>
          </p:cNvCxnSpPr>
          <p:nvPr/>
        </p:nvCxnSpPr>
        <p:spPr>
          <a:xfrm>
            <a:off x="1187624" y="670138"/>
            <a:ext cx="0" cy="59862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907704" y="670138"/>
            <a:ext cx="0" cy="59862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1187624" y="836712"/>
            <a:ext cx="1296144" cy="0"/>
          </a:xfrm>
          <a:prstGeom prst="line">
            <a:avLst/>
          </a:prstGeom>
          <a:ln w="12700">
            <a:solidFill>
              <a:srgbClr val="00206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1907704" y="989112"/>
            <a:ext cx="576064" cy="0"/>
          </a:xfrm>
          <a:prstGeom prst="line">
            <a:avLst/>
          </a:prstGeom>
          <a:ln w="12700">
            <a:solidFill>
              <a:srgbClr val="00206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83768" y="719547"/>
            <a:ext cx="432048" cy="39787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&amp;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 flipH="1">
            <a:off x="2915816" y="918484"/>
            <a:ext cx="576064" cy="0"/>
          </a:xfrm>
          <a:prstGeom prst="line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01725" y="810484"/>
            <a:ext cx="432048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LED 1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44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0"/>
            <a:ext cx="32956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5" y="4349460"/>
            <a:ext cx="4667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7777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131</Words>
  <Application>Microsoft Office PowerPoint</Application>
  <PresentationFormat>Affichage à l'écran (4:3)</PresentationFormat>
  <Paragraphs>99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12</cp:revision>
  <dcterms:created xsi:type="dcterms:W3CDTF">2014-03-18T21:34:21Z</dcterms:created>
  <dcterms:modified xsi:type="dcterms:W3CDTF">2015-04-03T08:00:58Z</dcterms:modified>
</cp:coreProperties>
</file>