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1052736"/>
            <a:ext cx="1440160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SOMFY</a:t>
            </a:r>
            <a:endParaRPr lang="fr-FR" b="1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62880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979712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979712" y="26369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979712" y="13166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Vent</a:t>
            </a:r>
            <a:endParaRPr lang="fr-FR" sz="1600" b="1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979712" y="180761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Luminosité</a:t>
            </a:r>
            <a:endParaRPr lang="fr-FR" sz="1600" b="1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979712" y="229835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Pluie</a:t>
            </a:r>
            <a:endParaRPr lang="fr-FR" sz="1600" b="1" i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572000" y="2012713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572000" y="251676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572000" y="168747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Montée</a:t>
            </a:r>
            <a:endParaRPr lang="fr-FR" sz="1600" b="1" i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572000" y="217821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Descente</a:t>
            </a:r>
            <a:endParaRPr lang="fr-FR" sz="1600" b="1" i="1" dirty="0"/>
          </a:p>
        </p:txBody>
      </p:sp>
    </p:spTree>
    <p:extLst>
      <p:ext uri="{BB962C8B-B14F-4D97-AF65-F5344CB8AC3E}">
        <p14:creationId xmlns:p14="http://schemas.microsoft.com/office/powerpoint/2010/main" val="368856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Détection direction du vent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3132375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Premier transcodage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5278225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Second transcodage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7452320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Affichage</a:t>
            </a:r>
            <a:endParaRPr lang="fr-FR" sz="14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51520" y="16288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>
            <a:off x="2411760" y="1628800"/>
            <a:ext cx="7206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3"/>
            <a:endCxn id="6" idx="1"/>
          </p:cNvCxnSpPr>
          <p:nvPr/>
        </p:nvCxnSpPr>
        <p:spPr>
          <a:xfrm>
            <a:off x="4572535" y="1628800"/>
            <a:ext cx="7056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6718385" y="1628800"/>
            <a:ext cx="7339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19053" y="13166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Vent</a:t>
            </a:r>
            <a:endParaRPr lang="fr-FR" sz="16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123995" y="129024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4</a:t>
            </a:r>
            <a:endParaRPr lang="fr-FR" sz="16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4277308" y="13166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4</a:t>
            </a:r>
            <a:endParaRPr lang="fr-FR" sz="1600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437280" y="12980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9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142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691680" y="1535965"/>
            <a:ext cx="3176384" cy="316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Lattice</a:t>
            </a:r>
            <a:endParaRPr lang="fr-FR" b="1" dirty="0" smtClean="0"/>
          </a:p>
          <a:p>
            <a:pPr algn="ctr"/>
            <a:r>
              <a:rPr lang="fr-FR" b="1" dirty="0" err="1" smtClean="0"/>
              <a:t>Isp</a:t>
            </a:r>
            <a:r>
              <a:rPr lang="fr-FR" b="1" dirty="0" smtClean="0"/>
              <a:t> </a:t>
            </a:r>
            <a:r>
              <a:rPr lang="fr-FR" b="1" dirty="0" err="1" smtClean="0"/>
              <a:t>Lsl</a:t>
            </a:r>
            <a:r>
              <a:rPr lang="fr-FR" b="1" dirty="0" smtClean="0"/>
              <a:t> 1016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169168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051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935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818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702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585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469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352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236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119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0032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8064" y="153596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3</a:t>
            </a:r>
            <a:r>
              <a:rPr lang="fr-FR" sz="1000" dirty="0" smtClean="0">
                <a:solidFill>
                  <a:sysClr val="windowText" lastClr="000000"/>
                </a:solidFill>
              </a:rPr>
              <a:t>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68064" y="182399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68064" y="211202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68064" y="240006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68064" y="268809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8064" y="2976125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8064" y="326415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68064" y="355218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68064" y="384022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68064" y="412825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68064" y="441628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3648" y="153596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3648" y="182399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03648" y="211202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03648" y="240006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1</a:t>
            </a:r>
            <a:r>
              <a:rPr lang="fr-FR" sz="1000" dirty="0" smtClean="0">
                <a:solidFill>
                  <a:sysClr val="windowText" lastClr="000000"/>
                </a:solidFill>
              </a:rPr>
              <a:t>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3648" y="268809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03648" y="2976125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03648" y="3264157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3648" y="355218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03648" y="384022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03648" y="412825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3648" y="441628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9168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8051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6935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5818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4702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585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2469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2</a:t>
            </a:r>
            <a:r>
              <a:rPr lang="fr-FR" sz="1000" dirty="0" smtClean="0">
                <a:solidFill>
                  <a:sysClr val="windowText" lastClr="000000"/>
                </a:solidFill>
              </a:rPr>
              <a:t>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1352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236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9119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80032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4912" y="418122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4912" y="706154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4912" y="994186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4912" y="1282218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4912" y="1570250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4912" y="1858282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912" y="2146314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4912" y="2436432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1" idx="3"/>
          </p:cNvCxnSpPr>
          <p:nvPr/>
        </p:nvCxnSpPr>
        <p:spPr>
          <a:xfrm>
            <a:off x="2452944" y="56213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184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452944" y="85017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31840" y="74217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450221" y="1138202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29117" y="1030202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3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441402" y="1426234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0298" y="1318234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4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441402" y="1714266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0298" y="1606266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5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2441402" y="200229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20298" y="189429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6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450221" y="229033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29117" y="218233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7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52944" y="258044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31840" y="247244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8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Pictures\20140321_09190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24647" r="2424" b="20000"/>
          <a:stretch/>
        </p:blipFill>
        <p:spPr bwMode="auto">
          <a:xfrm rot="16200000">
            <a:off x="2582506" y="2587144"/>
            <a:ext cx="3906979" cy="189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4739087" y="1798713"/>
            <a:ext cx="1110564" cy="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855211" y="158269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Liaison vers PC via port parallèle</a:t>
            </a:r>
            <a:endParaRPr lang="fr-FR" sz="1200" dirty="0"/>
          </a:p>
        </p:txBody>
      </p:sp>
      <p:cxnSp>
        <p:nvCxnSpPr>
          <p:cNvPr id="10" name="Connecteur droit avec flèche 9"/>
          <p:cNvCxnSpPr>
            <a:stCxn id="11" idx="3"/>
          </p:cNvCxnSpPr>
          <p:nvPr/>
        </p:nvCxnSpPr>
        <p:spPr>
          <a:xfrm flipV="1">
            <a:off x="2574776" y="3078934"/>
            <a:ext cx="104387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74576" y="294043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Alimentation stabilisée</a:t>
            </a:r>
            <a:endParaRPr lang="fr-FR" sz="1200" dirty="0"/>
          </a:p>
        </p:txBody>
      </p:sp>
      <p:cxnSp>
        <p:nvCxnSpPr>
          <p:cNvPr id="14" name="Connecteur droit avec flèche 13"/>
          <p:cNvCxnSpPr>
            <a:stCxn id="15" idx="3"/>
          </p:cNvCxnSpPr>
          <p:nvPr/>
        </p:nvCxnSpPr>
        <p:spPr>
          <a:xfrm flipV="1">
            <a:off x="2574776" y="3535615"/>
            <a:ext cx="1811644" cy="1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907704" y="3414577"/>
            <a:ext cx="66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CPLD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1033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31242" y="42659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1242" y="71462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1242" y="100265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1242" y="129068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1242" y="157872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1242" y="186675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1242" y="215478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1242" y="244490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563888" y="56213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184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563888" y="85017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31840" y="74217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561165" y="1138202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29117" y="1030202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3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552346" y="1426234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0298" y="1318234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4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552346" y="1714266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0298" y="1606266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6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552346" y="200229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20298" y="189429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5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561165" y="229033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29117" y="218233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8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3563888" y="258044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31840" y="247244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7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cteur droit 6"/>
          <p:cNvCxnSpPr>
            <a:stCxn id="4" idx="2"/>
          </p:cNvCxnSpPr>
          <p:nvPr/>
        </p:nvCxnSpPr>
        <p:spPr>
          <a:xfrm>
            <a:off x="1187624" y="670138"/>
            <a:ext cx="0" cy="59862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07704" y="670138"/>
            <a:ext cx="0" cy="59862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1187624" y="836712"/>
            <a:ext cx="1296144" cy="0"/>
          </a:xfrm>
          <a:prstGeom prst="line">
            <a:avLst/>
          </a:prstGeom>
          <a:ln w="12700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907704" y="989112"/>
            <a:ext cx="576064" cy="0"/>
          </a:xfrm>
          <a:prstGeom prst="line">
            <a:avLst/>
          </a:prstGeom>
          <a:ln w="12700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3768" y="719547"/>
            <a:ext cx="432048" cy="3978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&amp;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2915816" y="918484"/>
            <a:ext cx="576064" cy="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1725" y="810484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4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0"/>
            <a:ext cx="32956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4349460"/>
            <a:ext cx="466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777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131</Words>
  <Application>Microsoft Office PowerPoint</Application>
  <PresentationFormat>Affichage à l'écran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10</cp:revision>
  <dcterms:created xsi:type="dcterms:W3CDTF">2014-03-18T21:34:21Z</dcterms:created>
  <dcterms:modified xsi:type="dcterms:W3CDTF">2014-03-29T08:08:56Z</dcterms:modified>
</cp:coreProperties>
</file>