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14BC-061D-4BD6-B0FB-9E64C5C76387}" type="datetimeFigureOut">
              <a:rPr lang="fr-FR" smtClean="0"/>
              <a:t>20/03/2016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864A-434B-40F8-AC88-2F7A35060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50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14BC-061D-4BD6-B0FB-9E64C5C76387}" type="datetimeFigureOut">
              <a:rPr lang="fr-FR" smtClean="0"/>
              <a:t>20/03/2016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864A-434B-40F8-AC88-2F7A35060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98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14BC-061D-4BD6-B0FB-9E64C5C76387}" type="datetimeFigureOut">
              <a:rPr lang="fr-FR" smtClean="0"/>
              <a:t>20/03/2016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864A-434B-40F8-AC88-2F7A35060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96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14BC-061D-4BD6-B0FB-9E64C5C76387}" type="datetimeFigureOut">
              <a:rPr lang="fr-FR" smtClean="0"/>
              <a:t>20/03/2016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864A-434B-40F8-AC88-2F7A35060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70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14BC-061D-4BD6-B0FB-9E64C5C76387}" type="datetimeFigureOut">
              <a:rPr lang="fr-FR" smtClean="0"/>
              <a:t>20/03/2016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864A-434B-40F8-AC88-2F7A35060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84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14BC-061D-4BD6-B0FB-9E64C5C76387}" type="datetimeFigureOut">
              <a:rPr lang="fr-FR" smtClean="0"/>
              <a:t>20/03/2016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864A-434B-40F8-AC88-2F7A35060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34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14BC-061D-4BD6-B0FB-9E64C5C76387}" type="datetimeFigureOut">
              <a:rPr lang="fr-FR" smtClean="0"/>
              <a:t>20/03/2016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864A-434B-40F8-AC88-2F7A35060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14BC-061D-4BD6-B0FB-9E64C5C76387}" type="datetimeFigureOut">
              <a:rPr lang="fr-FR" smtClean="0"/>
              <a:t>20/03/2016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864A-434B-40F8-AC88-2F7A35060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21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14BC-061D-4BD6-B0FB-9E64C5C76387}" type="datetimeFigureOut">
              <a:rPr lang="fr-FR" smtClean="0"/>
              <a:t>20/03/2016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864A-434B-40F8-AC88-2F7A35060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77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14BC-061D-4BD6-B0FB-9E64C5C76387}" type="datetimeFigureOut">
              <a:rPr lang="fr-FR" smtClean="0"/>
              <a:t>20/03/2016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864A-434B-40F8-AC88-2F7A35060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11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14BC-061D-4BD6-B0FB-9E64C5C76387}" type="datetimeFigureOut">
              <a:rPr lang="fr-FR" smtClean="0"/>
              <a:t>20/03/2016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864A-434B-40F8-AC88-2F7A35060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72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914BC-061D-4BD6-B0FB-9E64C5C76387}" type="datetimeFigureOut">
              <a:rPr lang="fr-FR" smtClean="0"/>
              <a:t>20/03/2016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B864A-434B-40F8-AC88-2F7A35060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99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 rot="1800000">
            <a:off x="239037" y="2575843"/>
            <a:ext cx="3486883" cy="587950"/>
            <a:chOff x="239037" y="2575843"/>
            <a:chExt cx="3486883" cy="587950"/>
          </a:xfrm>
        </p:grpSpPr>
        <p:grpSp>
          <p:nvGrpSpPr>
            <p:cNvPr id="7" name="Groupe 6"/>
            <p:cNvGrpSpPr/>
            <p:nvPr/>
          </p:nvGrpSpPr>
          <p:grpSpPr>
            <a:xfrm>
              <a:off x="1146197" y="2575843"/>
              <a:ext cx="1661954" cy="587950"/>
              <a:chOff x="1146197" y="2575843"/>
              <a:chExt cx="1661954" cy="587950"/>
            </a:xfrm>
          </p:grpSpPr>
          <p:sp>
            <p:nvSpPr>
              <p:cNvPr id="4" name="Rectangle à coins arrondis 3"/>
              <p:cNvSpPr/>
              <p:nvPr/>
            </p:nvSpPr>
            <p:spPr>
              <a:xfrm>
                <a:off x="1146197" y="2575843"/>
                <a:ext cx="1661954" cy="587950"/>
              </a:xfrm>
              <a:prstGeom prst="roundRect">
                <a:avLst>
                  <a:gd name="adj" fmla="val 50000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1301197" y="2743818"/>
                <a:ext cx="252000" cy="2520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Ellipse 5"/>
              <p:cNvSpPr/>
              <p:nvPr/>
            </p:nvSpPr>
            <p:spPr>
              <a:xfrm>
                <a:off x="2411760" y="2743818"/>
                <a:ext cx="252000" cy="2520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1" name="Connecteur droit avec flèche 10"/>
            <p:cNvCxnSpPr/>
            <p:nvPr/>
          </p:nvCxnSpPr>
          <p:spPr>
            <a:xfrm>
              <a:off x="2537760" y="2869818"/>
              <a:ext cx="118816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 flipH="1">
              <a:off x="239037" y="2871745"/>
              <a:ext cx="118816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965013" y="1959910"/>
                <a:ext cx="1158715" cy="411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(1→2)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13" y="1959910"/>
                <a:ext cx="1158715" cy="411972"/>
              </a:xfrm>
              <a:prstGeom prst="rect">
                <a:avLst/>
              </a:prstGeom>
              <a:blipFill rotWithShape="1">
                <a:blip r:embed="rId2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 rot="1800000">
            <a:off x="2509487" y="2557923"/>
            <a:ext cx="252000" cy="25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2</a:t>
            </a:r>
            <a:endParaRPr lang="fr-FR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1979712" y="3429000"/>
                <a:ext cx="1158715" cy="411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(3→2)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429000"/>
                <a:ext cx="1158715" cy="411972"/>
              </a:xfrm>
              <a:prstGeom prst="rect">
                <a:avLst/>
              </a:prstGeom>
              <a:blipFill rotWithShape="1"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95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 rot="1800000">
            <a:off x="956508" y="1201842"/>
            <a:ext cx="1661954" cy="58795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 rot="1800000">
            <a:off x="1185191" y="1094828"/>
            <a:ext cx="252000" cy="25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 rot="1800000">
            <a:off x="5706140" y="3039847"/>
            <a:ext cx="252000" cy="25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/>
          <p:nvPr/>
        </p:nvCxnSpPr>
        <p:spPr>
          <a:xfrm flipH="1" flipV="1">
            <a:off x="4572000" y="2751165"/>
            <a:ext cx="884248" cy="1177052"/>
          </a:xfrm>
          <a:prstGeom prst="straightConnector1">
            <a:avLst/>
          </a:prstGeom>
          <a:ln w="19050">
            <a:solidFill>
              <a:srgbClr val="FF000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1800000" flipH="1">
            <a:off x="392059" y="2296806"/>
            <a:ext cx="1188160" cy="0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965013" y="1959910"/>
                <a:ext cx="1158715" cy="411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(1→2)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13" y="1959910"/>
                <a:ext cx="1158715" cy="411972"/>
              </a:xfrm>
              <a:prstGeom prst="rect">
                <a:avLst/>
              </a:prstGeom>
              <a:blipFill rotWithShape="1">
                <a:blip r:embed="rId2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 rot="1800000">
            <a:off x="2840308" y="750589"/>
            <a:ext cx="252000" cy="25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2</a:t>
            </a:r>
            <a:endParaRPr lang="fr-FR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6004260" y="2787741"/>
                <a:ext cx="1156727" cy="411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(1→2)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260" y="2787741"/>
                <a:ext cx="1156727" cy="411972"/>
              </a:xfrm>
              <a:prstGeom prst="rect">
                <a:avLst/>
              </a:prstGeom>
              <a:blipFill rotWithShape="1">
                <a:blip r:embed="rId3"/>
                <a:stretch>
                  <a:fillRect b="-102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isocèle 1"/>
          <p:cNvSpPr/>
          <p:nvPr/>
        </p:nvSpPr>
        <p:spPr>
          <a:xfrm>
            <a:off x="5004048" y="2710482"/>
            <a:ext cx="1656184" cy="143859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 rot="1800000">
            <a:off x="5330248" y="3802216"/>
            <a:ext cx="252000" cy="25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 rot="1800000">
            <a:off x="6130287" y="3802216"/>
            <a:ext cx="252000" cy="25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4221778" y="3165847"/>
            <a:ext cx="1741886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4378036" y="2895600"/>
            <a:ext cx="2050371" cy="1135214"/>
          </a:xfrm>
          <a:prstGeom prst="straightConnector1">
            <a:avLst/>
          </a:prstGeom>
          <a:ln w="19050">
            <a:solidFill>
              <a:srgbClr val="FF000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4860032" y="3165847"/>
            <a:ext cx="972108" cy="0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>
            <a:off x="4860032" y="1186275"/>
            <a:ext cx="972108" cy="0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4258942" y="876589"/>
            <a:ext cx="3121370" cy="1728186"/>
          </a:xfrm>
          <a:prstGeom prst="straightConnector1">
            <a:avLst/>
          </a:prstGeom>
          <a:ln w="19050">
            <a:solidFill>
              <a:srgbClr val="FF000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H="1" flipV="1">
            <a:off x="5562136" y="863419"/>
            <a:ext cx="1133217" cy="1508463"/>
          </a:xfrm>
          <a:prstGeom prst="straightConnector1">
            <a:avLst/>
          </a:prstGeom>
          <a:ln w="19050">
            <a:solidFill>
              <a:srgbClr val="FF000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6562051" y="3756096"/>
                <a:ext cx="1167114" cy="411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(3→2)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051" y="3756096"/>
                <a:ext cx="1167114" cy="411972"/>
              </a:xfrm>
              <a:prstGeom prst="rect">
                <a:avLst/>
              </a:prstGeom>
              <a:blipFill rotWithShape="1">
                <a:blip r:embed="rId4"/>
                <a:stretch>
                  <a:fillRect b="-102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/>
              <p:cNvSpPr txBox="1"/>
              <p:nvPr/>
            </p:nvSpPr>
            <p:spPr>
              <a:xfrm>
                <a:off x="4042774" y="3463207"/>
                <a:ext cx="1167114" cy="411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(4→2)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774" y="3463207"/>
                <a:ext cx="1167114" cy="411972"/>
              </a:xfrm>
              <a:prstGeom prst="rect">
                <a:avLst/>
              </a:prstGeom>
              <a:blipFill rotWithShape="1">
                <a:blip r:embed="rId5"/>
                <a:stretch>
                  <a:fillRect b="-102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/>
              <p:cNvSpPr txBox="1"/>
              <p:nvPr/>
            </p:nvSpPr>
            <p:spPr>
              <a:xfrm>
                <a:off x="4828895" y="863419"/>
                <a:ext cx="831125" cy="305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(1→2)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95" y="863419"/>
                <a:ext cx="831125" cy="305405"/>
              </a:xfrm>
              <a:prstGeom prst="rect">
                <a:avLst/>
              </a:prstGeom>
              <a:blipFill rotWithShape="1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avec flèche 47"/>
          <p:cNvCxnSpPr/>
          <p:nvPr/>
        </p:nvCxnSpPr>
        <p:spPr>
          <a:xfrm>
            <a:off x="4860032" y="1220828"/>
            <a:ext cx="1702019" cy="945068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6245855" y="3928216"/>
            <a:ext cx="1702019" cy="945068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/>
              <p:cNvSpPr txBox="1"/>
              <p:nvPr/>
            </p:nvSpPr>
            <p:spPr>
              <a:xfrm>
                <a:off x="4791408" y="1617650"/>
                <a:ext cx="836960" cy="305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(3→2)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408" y="1617650"/>
                <a:ext cx="836960" cy="305405"/>
              </a:xfrm>
              <a:prstGeom prst="rect">
                <a:avLst/>
              </a:prstGeom>
              <a:blipFill rotWithShape="1"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/>
          <p:cNvCxnSpPr/>
          <p:nvPr/>
        </p:nvCxnSpPr>
        <p:spPr>
          <a:xfrm flipH="1" flipV="1">
            <a:off x="5787686" y="1186275"/>
            <a:ext cx="774365" cy="979621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/>
              <p:cNvSpPr txBox="1"/>
              <p:nvPr/>
            </p:nvSpPr>
            <p:spPr>
              <a:xfrm>
                <a:off x="6153622" y="1435277"/>
                <a:ext cx="836960" cy="305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(4→2)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22" y="1435277"/>
                <a:ext cx="836960" cy="305405"/>
              </a:xfrm>
              <a:prstGeom prst="rect">
                <a:avLst/>
              </a:prstGeom>
              <a:blipFill rotWithShape="1"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avec flèche 56"/>
          <p:cNvCxnSpPr/>
          <p:nvPr/>
        </p:nvCxnSpPr>
        <p:spPr>
          <a:xfrm flipH="1" flipV="1">
            <a:off x="4679270" y="2931831"/>
            <a:ext cx="774365" cy="979621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4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65</Words>
  <Application>Microsoft Office PowerPoint</Application>
  <PresentationFormat>Affichage à l'écran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</cp:revision>
  <dcterms:created xsi:type="dcterms:W3CDTF">2016-03-20T19:03:03Z</dcterms:created>
  <dcterms:modified xsi:type="dcterms:W3CDTF">2016-03-20T19:22:19Z</dcterms:modified>
</cp:coreProperties>
</file>