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73" autoAdjust="0"/>
  </p:normalViewPr>
  <p:slideViewPr>
    <p:cSldViewPr>
      <p:cViewPr>
        <p:scale>
          <a:sx n="260" d="100"/>
          <a:sy n="260" d="100"/>
        </p:scale>
        <p:origin x="1764" y="40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06/04/2014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06/04/2014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06/04/2014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06/04/2014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06/04/2014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06/04/2014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06/04/2014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/>
          <p:cNvSpPr/>
          <p:nvPr/>
        </p:nvSpPr>
        <p:spPr>
          <a:xfrm rot="10800000">
            <a:off x="1000100" y="2714620"/>
            <a:ext cx="1357322" cy="1500198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1678761" y="2328722"/>
            <a:ext cx="0" cy="2108390"/>
          </a:xfrm>
          <a:prstGeom prst="straightConnector1">
            <a:avLst/>
          </a:prstGeom>
          <a:ln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000102" y="4215612"/>
            <a:ext cx="1500989" cy="0"/>
          </a:xfrm>
          <a:prstGeom prst="straightConnector1">
            <a:avLst/>
          </a:prstGeom>
          <a:ln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1000102" y="2643184"/>
            <a:ext cx="678659" cy="0"/>
          </a:xfrm>
          <a:prstGeom prst="straightConnector1">
            <a:avLst/>
          </a:prstGeom>
          <a:ln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214414" y="2352575"/>
            <a:ext cx="214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r</a:t>
            </a:r>
            <a:endParaRPr lang="fr-FR" sz="1400" i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2580360" y="3230588"/>
            <a:ext cx="214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h</a:t>
            </a:r>
            <a:endParaRPr lang="fr-FR" sz="1400" i="1" dirty="0"/>
          </a:p>
        </p:txBody>
      </p:sp>
      <p:cxnSp>
        <p:nvCxnSpPr>
          <p:cNvPr id="17" name="Connecteur droit avec flèche 16"/>
          <p:cNvCxnSpPr/>
          <p:nvPr/>
        </p:nvCxnSpPr>
        <p:spPr>
          <a:xfrm rot="5400000" flipH="1" flipV="1">
            <a:off x="1786712" y="3483346"/>
            <a:ext cx="1571636" cy="1588"/>
          </a:xfrm>
          <a:prstGeom prst="straightConnector1">
            <a:avLst/>
          </a:prstGeom>
          <a:ln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1637668" y="2242912"/>
                <a:ext cx="3143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668" y="2242912"/>
                <a:ext cx="314381" cy="307777"/>
              </a:xfrm>
              <a:prstGeom prst="rect">
                <a:avLst/>
              </a:prstGeom>
              <a:blipFill rotWithShape="1">
                <a:blip r:embed="rId2"/>
                <a:stretch>
                  <a:fillRect t="-12000" r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2357422" y="3429000"/>
            <a:ext cx="2214578" cy="15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V="1">
            <a:off x="4572000" y="2132856"/>
            <a:ext cx="0" cy="1296144"/>
          </a:xfrm>
          <a:prstGeom prst="straightConnector1">
            <a:avLst/>
          </a:prstGeom>
          <a:ln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rot="16200000" flipH="1">
            <a:off x="4981975" y="3019026"/>
            <a:ext cx="1588" cy="821537"/>
          </a:xfrm>
          <a:prstGeom prst="straightConnector1">
            <a:avLst/>
          </a:prstGeom>
          <a:ln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4226862" y="1978967"/>
                <a:ext cx="3143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862" y="1978967"/>
                <a:ext cx="314381" cy="307777"/>
              </a:xfrm>
              <a:prstGeom prst="rect">
                <a:avLst/>
              </a:prstGeom>
              <a:blipFill rotWithShape="1">
                <a:blip r:embed="rId2"/>
                <a:stretch>
                  <a:fillRect t="-12000" r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5230352" y="3121223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352" y="3121223"/>
                <a:ext cx="326371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11765" r="-92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/>
          <p:cNvSpPr/>
          <p:nvPr/>
        </p:nvSpPr>
        <p:spPr>
          <a:xfrm>
            <a:off x="3641243" y="1628800"/>
            <a:ext cx="1800000" cy="1800200"/>
          </a:xfrm>
          <a:prstGeom prst="arc">
            <a:avLst>
              <a:gd name="adj1" fmla="val 5261736"/>
              <a:gd name="adj2" fmla="val 10892200"/>
            </a:avLst>
          </a:prstGeom>
          <a:ln w="28575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>
            <a:off x="2385255" y="2708920"/>
            <a:ext cx="127189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661200" y="2780928"/>
            <a:ext cx="720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840879" y="2852936"/>
            <a:ext cx="360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930879" y="2924944"/>
            <a:ext cx="180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2" idx="2"/>
          </p:cNvCxnSpPr>
          <p:nvPr/>
        </p:nvCxnSpPr>
        <p:spPr>
          <a:xfrm>
            <a:off x="3641567" y="2504765"/>
            <a:ext cx="93043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3563888" y="2504767"/>
            <a:ext cx="1008114" cy="770344"/>
          </a:xfrm>
          <a:prstGeom prst="straightConnector1">
            <a:avLst/>
          </a:prstGeom>
          <a:ln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3464711" y="2926532"/>
                <a:ext cx="330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711" y="2926532"/>
                <a:ext cx="330410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3645624" y="3128735"/>
                <a:ext cx="3813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624" y="3128735"/>
                <a:ext cx="381386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/>
          <p:cNvCxnSpPr/>
          <p:nvPr/>
        </p:nvCxnSpPr>
        <p:spPr>
          <a:xfrm>
            <a:off x="2555778" y="2710508"/>
            <a:ext cx="0" cy="718492"/>
          </a:xfrm>
          <a:prstGeom prst="straightConnector1">
            <a:avLst/>
          </a:prstGeom>
          <a:ln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300579" y="2916709"/>
                <a:ext cx="3272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579" y="2916709"/>
                <a:ext cx="327205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/>
          <p:cNvSpPr/>
          <p:nvPr/>
        </p:nvSpPr>
        <p:spPr>
          <a:xfrm>
            <a:off x="4027010" y="2012582"/>
            <a:ext cx="1089984" cy="984370"/>
          </a:xfrm>
          <a:prstGeom prst="arc">
            <a:avLst>
              <a:gd name="adj1" fmla="val 8533791"/>
              <a:gd name="adj2" fmla="val 10892200"/>
            </a:avLst>
          </a:prstGeom>
          <a:ln>
            <a:solidFill>
              <a:srgbClr val="00206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3775795" y="2536025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795" y="2536025"/>
                <a:ext cx="330988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4541243" y="2350876"/>
                <a:ext cx="340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243" y="2350876"/>
                <a:ext cx="340028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4413917" y="3429000"/>
                <a:ext cx="3509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917" y="3429000"/>
                <a:ext cx="350929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/>
          <p:cNvCxnSpPr/>
          <p:nvPr/>
        </p:nvCxnSpPr>
        <p:spPr>
          <a:xfrm>
            <a:off x="3836317" y="3069754"/>
            <a:ext cx="735683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H="1" flipV="1">
            <a:off x="4711257" y="3080420"/>
            <a:ext cx="1" cy="356093"/>
          </a:xfrm>
          <a:prstGeom prst="straightConnector1">
            <a:avLst/>
          </a:prstGeom>
          <a:ln>
            <a:solidFill>
              <a:srgbClr val="00206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4644008" y="3049215"/>
                <a:ext cx="3143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3049215"/>
                <a:ext cx="314381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20</Words>
  <Application>Microsoft Office PowerPoint</Application>
  <PresentationFormat>Affichage à l'écran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Xavier Pessoles</cp:lastModifiedBy>
  <cp:revision>18</cp:revision>
  <dcterms:modified xsi:type="dcterms:W3CDTF">2014-04-07T06:39:17Z</dcterms:modified>
</cp:coreProperties>
</file>