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894" y="16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04/04/2014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04/04/2014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04/04/2014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04/04/2014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04/04/2014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04/04/2014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04/04/2014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0.png"/><Relationship Id="rId10" Type="http://schemas.openxmlformats.org/officeDocument/2006/relationships/image" Target="../media/image10.png"/><Relationship Id="rId4" Type="http://schemas.openxmlformats.org/officeDocument/2006/relationships/image" Target="../media/image40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avec flèche 5"/>
          <p:cNvCxnSpPr/>
          <p:nvPr/>
        </p:nvCxnSpPr>
        <p:spPr>
          <a:xfrm rot="5400000" flipV="1">
            <a:off x="4762099" y="3094885"/>
            <a:ext cx="0" cy="2108390"/>
          </a:xfrm>
          <a:prstGeom prst="straightConnector1">
            <a:avLst/>
          </a:prstGeom>
          <a:ln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932040" y="2915965"/>
            <a:ext cx="214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r</a:t>
            </a:r>
            <a:endParaRPr lang="fr-FR" sz="1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/>
              <p:cNvSpPr txBox="1"/>
              <p:nvPr/>
            </p:nvSpPr>
            <p:spPr>
              <a:xfrm>
                <a:off x="5816294" y="3995191"/>
                <a:ext cx="3288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294" y="3995191"/>
                <a:ext cx="328808" cy="307777"/>
              </a:xfrm>
              <a:prstGeom prst="rect">
                <a:avLst/>
              </a:prstGeom>
              <a:blipFill rotWithShape="1">
                <a:blip r:embed="rId2"/>
                <a:stretch>
                  <a:fillRect t="-11765" r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/>
          <p:nvPr/>
        </p:nvCxnSpPr>
        <p:spPr>
          <a:xfrm flipV="1">
            <a:off x="3851920" y="2176393"/>
            <a:ext cx="0" cy="2108390"/>
          </a:xfrm>
          <a:prstGeom prst="straightConnector1">
            <a:avLst/>
          </a:prstGeom>
          <a:ln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3851920" y="2074216"/>
                <a:ext cx="3143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074216"/>
                <a:ext cx="314381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11765" r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11"/>
          <p:cNvSpPr/>
          <p:nvPr/>
        </p:nvSpPr>
        <p:spPr>
          <a:xfrm>
            <a:off x="2441228" y="2723496"/>
            <a:ext cx="2850852" cy="2851168"/>
          </a:xfrm>
          <a:prstGeom prst="arc">
            <a:avLst>
              <a:gd name="adj1" fmla="val 16168151"/>
              <a:gd name="adj2" fmla="val 30465"/>
            </a:avLst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 flipH="1">
            <a:off x="3851920" y="3152537"/>
            <a:ext cx="1008112" cy="996542"/>
          </a:xfrm>
          <a:prstGeom prst="line">
            <a:avLst/>
          </a:prstGeom>
          <a:ln>
            <a:solidFill>
              <a:srgbClr val="00206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avec flèche 5"/>
          <p:cNvCxnSpPr/>
          <p:nvPr/>
        </p:nvCxnSpPr>
        <p:spPr>
          <a:xfrm>
            <a:off x="2411760" y="3429000"/>
            <a:ext cx="1454894" cy="0"/>
          </a:xfrm>
          <a:prstGeom prst="straightConnector1">
            <a:avLst/>
          </a:prstGeom>
          <a:ln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/>
              <p:cNvSpPr txBox="1"/>
              <p:nvPr/>
            </p:nvSpPr>
            <p:spPr>
              <a:xfrm>
                <a:off x="3139207" y="1838093"/>
                <a:ext cx="3288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207" y="1838093"/>
                <a:ext cx="328808" cy="307777"/>
              </a:xfrm>
              <a:prstGeom prst="rect">
                <a:avLst/>
              </a:prstGeom>
              <a:blipFill rotWithShape="1">
                <a:blip r:embed="rId2"/>
                <a:stretch>
                  <a:fillRect t="-12000" r="-12963" b="-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/>
          <p:nvPr/>
        </p:nvCxnSpPr>
        <p:spPr>
          <a:xfrm flipV="1">
            <a:off x="3139207" y="1916832"/>
            <a:ext cx="0" cy="2952329"/>
          </a:xfrm>
          <a:prstGeom prst="straightConnector1">
            <a:avLst/>
          </a:prstGeom>
          <a:ln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3813581" y="3275111"/>
                <a:ext cx="32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581" y="3275111"/>
                <a:ext cx="326371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11765" r="-113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11"/>
          <p:cNvSpPr/>
          <p:nvPr/>
        </p:nvSpPr>
        <p:spPr>
          <a:xfrm>
            <a:off x="1713781" y="1772816"/>
            <a:ext cx="2850852" cy="2851168"/>
          </a:xfrm>
          <a:prstGeom prst="arc">
            <a:avLst>
              <a:gd name="adj1" fmla="val 4361367"/>
              <a:gd name="adj2" fmla="val 6466550"/>
            </a:avLst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2699792" y="2705398"/>
            <a:ext cx="0" cy="1857632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3563888" y="2705398"/>
            <a:ext cx="0" cy="1857632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>
            <a:off x="2625732" y="1730416"/>
            <a:ext cx="2850852" cy="2851168"/>
          </a:xfrm>
          <a:prstGeom prst="arc">
            <a:avLst>
              <a:gd name="adj1" fmla="val 11856006"/>
              <a:gd name="adj2" fmla="val 13802256"/>
            </a:avLst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Arc 15"/>
          <p:cNvSpPr/>
          <p:nvPr/>
        </p:nvSpPr>
        <p:spPr>
          <a:xfrm flipH="1">
            <a:off x="780976" y="1730540"/>
            <a:ext cx="2850852" cy="2851168"/>
          </a:xfrm>
          <a:prstGeom prst="arc">
            <a:avLst>
              <a:gd name="adj1" fmla="val 11856006"/>
              <a:gd name="adj2" fmla="val 13802256"/>
            </a:avLst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2974803" y="2703564"/>
            <a:ext cx="328808" cy="328808"/>
          </a:xfrm>
          <a:prstGeom prst="ellips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2974803" y="3789040"/>
            <a:ext cx="328808" cy="328808"/>
          </a:xfrm>
          <a:prstGeom prst="ellips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Arc 19"/>
          <p:cNvSpPr/>
          <p:nvPr/>
        </p:nvSpPr>
        <p:spPr>
          <a:xfrm>
            <a:off x="2908176" y="2636912"/>
            <a:ext cx="462062" cy="462112"/>
          </a:xfrm>
          <a:prstGeom prst="arc">
            <a:avLst>
              <a:gd name="adj1" fmla="val 8882735"/>
              <a:gd name="adj2" fmla="val 15370082"/>
            </a:avLst>
          </a:prstGeom>
          <a:ln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Arc 20"/>
          <p:cNvSpPr/>
          <p:nvPr/>
        </p:nvSpPr>
        <p:spPr>
          <a:xfrm>
            <a:off x="2908176" y="3722388"/>
            <a:ext cx="462062" cy="462112"/>
          </a:xfrm>
          <a:prstGeom prst="arc">
            <a:avLst>
              <a:gd name="adj1" fmla="val 8882735"/>
              <a:gd name="adj2" fmla="val 15370082"/>
            </a:avLst>
          </a:prstGeom>
          <a:ln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1713781" y="3429000"/>
            <a:ext cx="492621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/>
              <p:cNvSpPr txBox="1"/>
              <p:nvPr/>
            </p:nvSpPr>
            <p:spPr>
              <a:xfrm>
                <a:off x="1708895" y="3121223"/>
                <a:ext cx="4975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895" y="3121223"/>
                <a:ext cx="497507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11765" r="-329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90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2357422" y="3429000"/>
            <a:ext cx="2214578" cy="15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V="1">
            <a:off x="4572000" y="2132856"/>
            <a:ext cx="0" cy="1296144"/>
          </a:xfrm>
          <a:prstGeom prst="straightConnector1">
            <a:avLst/>
          </a:prstGeom>
          <a:ln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rot="16200000" flipH="1">
            <a:off x="4981975" y="3019026"/>
            <a:ext cx="1588" cy="821537"/>
          </a:xfrm>
          <a:prstGeom prst="straightConnector1">
            <a:avLst/>
          </a:prstGeom>
          <a:ln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4226862" y="1978967"/>
                <a:ext cx="3143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862" y="1978967"/>
                <a:ext cx="314381" cy="307777"/>
              </a:xfrm>
              <a:prstGeom prst="rect">
                <a:avLst/>
              </a:prstGeom>
              <a:blipFill rotWithShape="1">
                <a:blip r:embed="rId2"/>
                <a:stretch>
                  <a:fillRect t="-12000" r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5230352" y="3121223"/>
                <a:ext cx="32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352" y="3121223"/>
                <a:ext cx="326371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11765" r="-92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/>
          <p:cNvSpPr/>
          <p:nvPr/>
        </p:nvSpPr>
        <p:spPr>
          <a:xfrm>
            <a:off x="3641243" y="1628800"/>
            <a:ext cx="1800000" cy="1800200"/>
          </a:xfrm>
          <a:prstGeom prst="arc">
            <a:avLst>
              <a:gd name="adj1" fmla="val 5261736"/>
              <a:gd name="adj2" fmla="val 10892200"/>
            </a:avLst>
          </a:prstGeom>
          <a:ln w="28575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>
            <a:off x="2385255" y="2708920"/>
            <a:ext cx="127189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661200" y="2780928"/>
            <a:ext cx="720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840879" y="2852936"/>
            <a:ext cx="360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930879" y="2924944"/>
            <a:ext cx="180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2" idx="2"/>
          </p:cNvCxnSpPr>
          <p:nvPr/>
        </p:nvCxnSpPr>
        <p:spPr>
          <a:xfrm>
            <a:off x="3641567" y="2504765"/>
            <a:ext cx="93043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3563888" y="2504767"/>
            <a:ext cx="1008114" cy="770344"/>
          </a:xfrm>
          <a:prstGeom prst="straightConnector1">
            <a:avLst/>
          </a:prstGeom>
          <a:ln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3464711" y="2926532"/>
                <a:ext cx="330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711" y="2926532"/>
                <a:ext cx="330410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3645624" y="3128735"/>
                <a:ext cx="3813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624" y="3128735"/>
                <a:ext cx="381386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/>
          <p:cNvCxnSpPr/>
          <p:nvPr/>
        </p:nvCxnSpPr>
        <p:spPr>
          <a:xfrm>
            <a:off x="2555778" y="2710508"/>
            <a:ext cx="0" cy="718492"/>
          </a:xfrm>
          <a:prstGeom prst="straightConnector1">
            <a:avLst/>
          </a:prstGeom>
          <a:ln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300579" y="2916709"/>
                <a:ext cx="3272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579" y="2916709"/>
                <a:ext cx="327205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/>
          <p:cNvSpPr/>
          <p:nvPr/>
        </p:nvSpPr>
        <p:spPr>
          <a:xfrm>
            <a:off x="4027010" y="2012582"/>
            <a:ext cx="1089984" cy="984370"/>
          </a:xfrm>
          <a:prstGeom prst="arc">
            <a:avLst>
              <a:gd name="adj1" fmla="val 8533791"/>
              <a:gd name="adj2" fmla="val 10892200"/>
            </a:avLst>
          </a:prstGeom>
          <a:ln>
            <a:solidFill>
              <a:srgbClr val="00206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3775795" y="2536025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795" y="2536025"/>
                <a:ext cx="330988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4541243" y="2350876"/>
                <a:ext cx="340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243" y="2350876"/>
                <a:ext cx="340028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4413917" y="3429000"/>
                <a:ext cx="3509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917" y="3429000"/>
                <a:ext cx="350929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/>
          <p:cNvCxnSpPr/>
          <p:nvPr/>
        </p:nvCxnSpPr>
        <p:spPr>
          <a:xfrm>
            <a:off x="3836317" y="3069754"/>
            <a:ext cx="735683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H="1" flipV="1">
            <a:off x="4711257" y="3080420"/>
            <a:ext cx="1" cy="356093"/>
          </a:xfrm>
          <a:prstGeom prst="straightConnector1">
            <a:avLst/>
          </a:prstGeom>
          <a:ln>
            <a:solidFill>
              <a:srgbClr val="00206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4644008" y="3049215"/>
                <a:ext cx="3143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3049215"/>
                <a:ext cx="314381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2800</TotalTime>
  <Words>35</Words>
  <Application>Microsoft Office PowerPoint</Application>
  <PresentationFormat>Affichage à l'écran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Xavier Pessoles</cp:lastModifiedBy>
  <cp:revision>19</cp:revision>
  <dcterms:modified xsi:type="dcterms:W3CDTF">2014-04-06T16:21:58Z</dcterms:modified>
</cp:coreProperties>
</file>