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>
          <a:xfrm rot="10800000">
            <a:off x="1000100" y="2714620"/>
            <a:ext cx="1357322" cy="150019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678761" y="2328722"/>
            <a:ext cx="0" cy="210839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000102" y="4215612"/>
            <a:ext cx="1500989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000102" y="2643184"/>
            <a:ext cx="678659" cy="1587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214414" y="2352575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</a:t>
            </a:r>
            <a:endParaRPr lang="fr-FR" sz="1400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580360" y="3230588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h</a:t>
            </a:r>
            <a:endParaRPr lang="fr-FR" sz="1400" i="1" dirty="0"/>
          </a:p>
        </p:txBody>
      </p:sp>
      <p:cxnSp>
        <p:nvCxnSpPr>
          <p:cNvPr id="17" name="Connecteur droit avec flèche 16"/>
          <p:cNvCxnSpPr/>
          <p:nvPr/>
        </p:nvCxnSpPr>
        <p:spPr>
          <a:xfrm rot="5400000" flipH="1" flipV="1">
            <a:off x="1786712" y="3483346"/>
            <a:ext cx="1571636" cy="1588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637668" y="2242912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68" y="2242912"/>
                <a:ext cx="314381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2000" r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357422" y="3429000"/>
            <a:ext cx="2214578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572000" y="2132856"/>
            <a:ext cx="0" cy="1296144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16200000" flipH="1">
            <a:off x="4981975" y="3019026"/>
            <a:ext cx="1588" cy="821537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226862" y="1978967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62" y="1978967"/>
                <a:ext cx="314381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2000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30352" y="3121223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52" y="3121223"/>
                <a:ext cx="326371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92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3641243" y="1628800"/>
            <a:ext cx="1800000" cy="1800200"/>
          </a:xfrm>
          <a:prstGeom prst="arc">
            <a:avLst>
              <a:gd name="adj1" fmla="val 5261736"/>
              <a:gd name="adj2" fmla="val 10892200"/>
            </a:avLst>
          </a:prstGeom>
          <a:ln w="28575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385255" y="2708920"/>
            <a:ext cx="12718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61200" y="2780928"/>
            <a:ext cx="72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840879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930879" y="2924944"/>
            <a:ext cx="18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" idx="2"/>
          </p:cNvCxnSpPr>
          <p:nvPr/>
        </p:nvCxnSpPr>
        <p:spPr>
          <a:xfrm>
            <a:off x="3641567" y="2504765"/>
            <a:ext cx="9304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563888" y="2504767"/>
            <a:ext cx="1008114" cy="770344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464711" y="2926532"/>
                <a:ext cx="330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711" y="2926532"/>
                <a:ext cx="33041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45624" y="3128735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24" y="3128735"/>
                <a:ext cx="3813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2555778" y="2710508"/>
            <a:ext cx="0" cy="718492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300579" y="2916709"/>
                <a:ext cx="327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79" y="2916709"/>
                <a:ext cx="32720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4027010" y="2012582"/>
            <a:ext cx="1089984" cy="984370"/>
          </a:xfrm>
          <a:prstGeom prst="arc">
            <a:avLst>
              <a:gd name="adj1" fmla="val 8533791"/>
              <a:gd name="adj2" fmla="val 10892200"/>
            </a:avLst>
          </a:prstGeom>
          <a:ln>
            <a:solidFill>
              <a:srgbClr val="00206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775795" y="2536025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95" y="2536025"/>
                <a:ext cx="33098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41243" y="2350876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243" y="2350876"/>
                <a:ext cx="34002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13917" y="3429000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17" y="3429000"/>
                <a:ext cx="35092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>
            <a:off x="3836317" y="3069754"/>
            <a:ext cx="735683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4711257" y="3080420"/>
            <a:ext cx="1" cy="356093"/>
          </a:xfrm>
          <a:prstGeom prst="straightConnector1">
            <a:avLst/>
          </a:prstGeom>
          <a:ln>
            <a:solidFill>
              <a:srgbClr val="00206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644008" y="3049215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49215"/>
                <a:ext cx="31438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5556723" y="2420888"/>
            <a:ext cx="3256144" cy="2107977"/>
            <a:chOff x="2300579" y="1628800"/>
            <a:chExt cx="3256144" cy="2107977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2357422" y="3429000"/>
              <a:ext cx="2214578" cy="15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4572000" y="2132856"/>
              <a:ext cx="0" cy="1296144"/>
            </a:xfrm>
            <a:prstGeom prst="straightConnector1">
              <a:avLst/>
            </a:prstGeom>
            <a:ln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16200000" flipH="1">
              <a:off x="4981975" y="3019026"/>
              <a:ext cx="1588" cy="821537"/>
            </a:xfrm>
            <a:prstGeom prst="straightConnector1">
              <a:avLst/>
            </a:prstGeom>
            <a:ln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4226862" y="1978967"/>
                  <a:ext cx="314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862" y="1978967"/>
                  <a:ext cx="31438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2000" r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230352" y="3121223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352" y="3121223"/>
                  <a:ext cx="32637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765" r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/>
            <p:cNvSpPr/>
            <p:nvPr/>
          </p:nvSpPr>
          <p:spPr>
            <a:xfrm>
              <a:off x="3641243" y="1628800"/>
              <a:ext cx="1800000" cy="1800200"/>
            </a:xfrm>
            <a:prstGeom prst="arc">
              <a:avLst>
                <a:gd name="adj1" fmla="val 5261736"/>
                <a:gd name="adj2" fmla="val 10892200"/>
              </a:avLst>
            </a:prstGeom>
            <a:ln w="28575" cmpd="dbl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2385255" y="2708920"/>
              <a:ext cx="12718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2661200" y="2780928"/>
              <a:ext cx="72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840879" y="2852936"/>
              <a:ext cx="36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930879" y="2924944"/>
              <a:ext cx="18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2" idx="2"/>
            </p:cNvCxnSpPr>
            <p:nvPr/>
          </p:nvCxnSpPr>
          <p:spPr>
            <a:xfrm>
              <a:off x="3641567" y="2504765"/>
              <a:ext cx="930433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3563888" y="2504767"/>
              <a:ext cx="1008114" cy="770344"/>
            </a:xfrm>
            <a:prstGeom prst="straightConnector1">
              <a:avLst/>
            </a:prstGeom>
            <a:ln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3464711" y="2926532"/>
                  <a:ext cx="3304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11" y="2926532"/>
                  <a:ext cx="33041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3645624" y="3128735"/>
                  <a:ext cx="3813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624" y="3128735"/>
                  <a:ext cx="38138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avec flèche 24"/>
            <p:cNvCxnSpPr/>
            <p:nvPr/>
          </p:nvCxnSpPr>
          <p:spPr>
            <a:xfrm>
              <a:off x="2555778" y="2710508"/>
              <a:ext cx="0" cy="718492"/>
            </a:xfrm>
            <a:prstGeom prst="straightConnector1">
              <a:avLst/>
            </a:prstGeom>
            <a:ln>
              <a:solidFill>
                <a:srgbClr val="00206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2300579" y="2916709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579" y="2916709"/>
                  <a:ext cx="32720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/>
            <p:cNvSpPr/>
            <p:nvPr/>
          </p:nvSpPr>
          <p:spPr>
            <a:xfrm>
              <a:off x="4027010" y="2012582"/>
              <a:ext cx="1089984" cy="984370"/>
            </a:xfrm>
            <a:prstGeom prst="arc">
              <a:avLst>
                <a:gd name="adj1" fmla="val 8533791"/>
                <a:gd name="adj2" fmla="val 10892200"/>
              </a:avLst>
            </a:prstGeom>
            <a:ln>
              <a:solidFill>
                <a:srgbClr val="00206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3775795" y="2536025"/>
                  <a:ext cx="3309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795" y="2536025"/>
                  <a:ext cx="33098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4541243" y="2350876"/>
                  <a:ext cx="340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243" y="2350876"/>
                  <a:ext cx="34002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4413917" y="3429000"/>
                  <a:ext cx="350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917" y="3429000"/>
                  <a:ext cx="350929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/>
            <p:cNvCxnSpPr/>
            <p:nvPr/>
          </p:nvCxnSpPr>
          <p:spPr>
            <a:xfrm>
              <a:off x="3836317" y="3069754"/>
              <a:ext cx="735683" cy="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 flipV="1">
              <a:off x="4711257" y="3080420"/>
              <a:ext cx="1" cy="356093"/>
            </a:xfrm>
            <a:prstGeom prst="straightConnector1">
              <a:avLst/>
            </a:prstGeom>
            <a:ln>
              <a:solidFill>
                <a:srgbClr val="00206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4644008" y="3049215"/>
                  <a:ext cx="314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3049215"/>
                  <a:ext cx="314381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Connecteur droit 25"/>
          <p:cNvCxnSpPr/>
          <p:nvPr/>
        </p:nvCxnSpPr>
        <p:spPr>
          <a:xfrm>
            <a:off x="1691680" y="548680"/>
            <a:ext cx="144016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051720" y="1412776"/>
            <a:ext cx="7200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1691680" y="550268"/>
            <a:ext cx="360040" cy="8625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771800" y="550268"/>
            <a:ext cx="360040" cy="8625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041519" y="766292"/>
            <a:ext cx="12718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317464" y="838300"/>
            <a:ext cx="72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497143" y="91030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411760" y="1055992"/>
            <a:ext cx="53087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1306273" y="1417859"/>
            <a:ext cx="3291091" cy="1588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375548" y="756930"/>
            <a:ext cx="38540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2411760" y="260649"/>
            <a:ext cx="0" cy="1158798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2362816" y="206180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16" y="206180"/>
                <a:ext cx="314381" cy="307777"/>
              </a:xfrm>
              <a:prstGeom prst="rect">
                <a:avLst/>
              </a:prstGeom>
              <a:blipFill rotWithShape="1">
                <a:blip r:embed="rId11"/>
                <a:stretch>
                  <a:fillRect t="-12000" r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4597364" y="1258887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364" y="1258887"/>
                <a:ext cx="326371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12000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>
            <a:off x="2942635" y="1055992"/>
            <a:ext cx="431254" cy="180020"/>
          </a:xfrm>
          <a:prstGeom prst="line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3359533" y="1021209"/>
                <a:ext cx="330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533" y="1021209"/>
                <a:ext cx="33041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 flipH="1">
                <a:off x="2798653" y="840824"/>
                <a:ext cx="5692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98653" y="840824"/>
                <a:ext cx="56929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/>
          <p:nvPr/>
        </p:nvCxnSpPr>
        <p:spPr>
          <a:xfrm>
            <a:off x="2051720" y="692696"/>
            <a:ext cx="1" cy="7200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1788264" y="548680"/>
                <a:ext cx="337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64" y="548680"/>
                <a:ext cx="337593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/>
          <p:cNvSpPr/>
          <p:nvPr/>
        </p:nvSpPr>
        <p:spPr>
          <a:xfrm flipV="1">
            <a:off x="1426245" y="787299"/>
            <a:ext cx="1250952" cy="1250952"/>
          </a:xfrm>
          <a:prstGeom prst="arc">
            <a:avLst>
              <a:gd name="adj1" fmla="val 5367463"/>
              <a:gd name="adj2" fmla="val 6677380"/>
            </a:avLst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>
            <a:off x="1591175" y="756930"/>
            <a:ext cx="0" cy="660929"/>
          </a:xfrm>
          <a:prstGeom prst="line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 flipH="1">
                <a:off x="1218966" y="898847"/>
                <a:ext cx="5692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18966" y="898847"/>
                <a:ext cx="569298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 flipH="1">
                <a:off x="2106715" y="1412775"/>
                <a:ext cx="5692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06715" y="1412775"/>
                <a:ext cx="569298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/>
          <p:cNvCxnSpPr/>
          <p:nvPr/>
        </p:nvCxnSpPr>
        <p:spPr>
          <a:xfrm flipH="1">
            <a:off x="2051721" y="1844824"/>
            <a:ext cx="746932" cy="0"/>
          </a:xfrm>
          <a:prstGeom prst="line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 flipH="1">
                <a:off x="2106715" y="1628800"/>
                <a:ext cx="569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2</m:t>
                      </m:r>
                      <m:r>
                        <a:rPr lang="fr-FR" sz="11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06715" y="1628800"/>
                <a:ext cx="569298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01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3131920" y="1268760"/>
            <a:ext cx="72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4788024" y="1832304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832304"/>
                <a:ext cx="326371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2000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 flipV="1">
            <a:off x="2915816" y="1986192"/>
            <a:ext cx="1872208" cy="1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131920" y="2901443"/>
            <a:ext cx="720000" cy="0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3343386" y="2684934"/>
                <a:ext cx="297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86" y="2684934"/>
                <a:ext cx="29706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3778825" y="1772816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25" y="1772816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>
            <a:off x="3131920" y="2703624"/>
            <a:ext cx="72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131920" y="1268760"/>
            <a:ext cx="0" cy="143486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131920" y="1268761"/>
            <a:ext cx="1440000" cy="1434864"/>
          </a:xfrm>
          <a:prstGeom prst="arc">
            <a:avLst>
              <a:gd name="adj1" fmla="val 16200000"/>
              <a:gd name="adj2" fmla="val 5406287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3851920" y="1052736"/>
            <a:ext cx="0" cy="18002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3851920" y="943760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943760"/>
                <a:ext cx="328808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2000" r="-12963"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4300486" y="177281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486" y="1772816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843808" y="171658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71658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/>
          <p:nvPr/>
        </p:nvCxnSpPr>
        <p:spPr>
          <a:xfrm>
            <a:off x="3851920" y="2901443"/>
            <a:ext cx="720000" cy="0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4063386" y="2684933"/>
                <a:ext cx="297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86" y="2684933"/>
                <a:ext cx="29706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83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61</Words>
  <Application>Microsoft Office PowerPoint</Application>
  <PresentationFormat>Affichage à l'écran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21</cp:revision>
  <dcterms:modified xsi:type="dcterms:W3CDTF">2014-04-06T17:36:16Z</dcterms:modified>
</cp:coreProperties>
</file>