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9" r:id="rId4"/>
    <p:sldId id="256" r:id="rId5"/>
    <p:sldId id="265" r:id="rId6"/>
    <p:sldId id="260" r:id="rId7"/>
    <p:sldId id="257" r:id="rId8"/>
    <p:sldId id="263" r:id="rId9"/>
    <p:sldId id="264" r:id="rId10"/>
    <p:sldId id="261" r:id="rId11"/>
    <p:sldId id="269" r:id="rId12"/>
    <p:sldId id="258" r:id="rId13"/>
    <p:sldId id="267" r:id="rId14"/>
    <p:sldId id="268" r:id="rId15"/>
    <p:sldId id="262" r:id="rId16"/>
    <p:sldId id="266" r:id="rId17"/>
    <p:sldId id="270" r:id="rId18"/>
    <p:sldId id="271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220" d="100"/>
          <a:sy n="220" d="100"/>
        </p:scale>
        <p:origin x="-72" y="3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7.png"/><Relationship Id="rId21" Type="http://schemas.openxmlformats.org/officeDocument/2006/relationships/image" Target="../media/image71.png"/><Relationship Id="rId7" Type="http://schemas.openxmlformats.org/officeDocument/2006/relationships/image" Target="../media/image12.png"/><Relationship Id="rId12" Type="http://schemas.openxmlformats.org/officeDocument/2006/relationships/image" Target="../media/image51.png"/><Relationship Id="rId17" Type="http://schemas.openxmlformats.org/officeDocument/2006/relationships/image" Target="../media/image37.png"/><Relationship Id="rId25" Type="http://schemas.openxmlformats.org/officeDocument/2006/relationships/image" Target="../media/image75.png"/><Relationship Id="rId2" Type="http://schemas.openxmlformats.org/officeDocument/2006/relationships/image" Target="../media/image30.png"/><Relationship Id="rId16" Type="http://schemas.openxmlformats.org/officeDocument/2006/relationships/image" Target="../media/image3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18.png"/><Relationship Id="rId24" Type="http://schemas.openxmlformats.org/officeDocument/2006/relationships/image" Target="../media/image74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23" Type="http://schemas.openxmlformats.org/officeDocument/2006/relationships/image" Target="../media/image73.png"/><Relationship Id="rId10" Type="http://schemas.openxmlformats.org/officeDocument/2006/relationships/image" Target="../media/image31.png"/><Relationship Id="rId19" Type="http://schemas.openxmlformats.org/officeDocument/2006/relationships/image" Target="../media/image69.png"/><Relationship Id="rId4" Type="http://schemas.openxmlformats.org/officeDocument/2006/relationships/image" Target="../media/image28.png"/><Relationship Id="rId9" Type="http://schemas.openxmlformats.org/officeDocument/2006/relationships/image" Target="../media/image67.png"/><Relationship Id="rId14" Type="http://schemas.openxmlformats.org/officeDocument/2006/relationships/image" Target="../media/image910.png"/><Relationship Id="rId22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18.png"/><Relationship Id="rId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18.png"/><Relationship Id="rId3" Type="http://schemas.openxmlformats.org/officeDocument/2006/relationships/image" Target="../media/image81.png"/><Relationship Id="rId21" Type="http://schemas.openxmlformats.org/officeDocument/2006/relationships/image" Target="../media/image95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2.png"/><Relationship Id="rId2" Type="http://schemas.openxmlformats.org/officeDocument/2006/relationships/image" Target="../media/image80.pn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87.png"/><Relationship Id="rId5" Type="http://schemas.openxmlformats.org/officeDocument/2006/relationships/image" Target="../media/image57.png"/><Relationship Id="rId15" Type="http://schemas.openxmlformats.org/officeDocument/2006/relationships/image" Target="../media/image90.png"/><Relationship Id="rId10" Type="http://schemas.openxmlformats.org/officeDocument/2006/relationships/image" Target="../media/image86.png"/><Relationship Id="rId19" Type="http://schemas.openxmlformats.org/officeDocument/2006/relationships/image" Target="../media/image93.png"/><Relationship Id="rId4" Type="http://schemas.openxmlformats.org/officeDocument/2006/relationships/image" Target="../media/image82.png"/><Relationship Id="rId9" Type="http://schemas.openxmlformats.org/officeDocument/2006/relationships/image" Target="../media/image85.png"/><Relationship Id="rId14" Type="http://schemas.openxmlformats.org/officeDocument/2006/relationships/image" Target="../media/image67.png"/><Relationship Id="rId22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58.png"/><Relationship Id="rId18" Type="http://schemas.openxmlformats.org/officeDocument/2006/relationships/image" Target="../media/image110.png"/><Relationship Id="rId3" Type="http://schemas.openxmlformats.org/officeDocument/2006/relationships/image" Target="../media/image98.png"/><Relationship Id="rId21" Type="http://schemas.openxmlformats.org/officeDocument/2006/relationships/image" Target="../media/image113.png"/><Relationship Id="rId7" Type="http://schemas.openxmlformats.org/officeDocument/2006/relationships/image" Target="../media/image101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image" Target="../media/image97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34.png"/><Relationship Id="rId5" Type="http://schemas.openxmlformats.org/officeDocument/2006/relationships/image" Target="../media/image100.png"/><Relationship Id="rId15" Type="http://schemas.openxmlformats.org/officeDocument/2006/relationships/image" Target="../media/image107.png"/><Relationship Id="rId10" Type="http://schemas.openxmlformats.org/officeDocument/2006/relationships/image" Target="../media/image104.png"/><Relationship Id="rId19" Type="http://schemas.openxmlformats.org/officeDocument/2006/relationships/image" Target="../media/image111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Relationship Id="rId14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114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10.png"/><Relationship Id="rId7" Type="http://schemas.openxmlformats.org/officeDocument/2006/relationships/image" Target="../media/image1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5.png"/><Relationship Id="rId5" Type="http://schemas.openxmlformats.org/officeDocument/2006/relationships/image" Target="../media/image510.png"/><Relationship Id="rId10" Type="http://schemas.openxmlformats.org/officeDocument/2006/relationships/image" Target="../media/image14.png"/><Relationship Id="rId4" Type="http://schemas.openxmlformats.org/officeDocument/2006/relationships/image" Target="../media/image9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10.png"/><Relationship Id="rId7" Type="http://schemas.openxmlformats.org/officeDocument/2006/relationships/image" Target="../media/image1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5.png"/><Relationship Id="rId5" Type="http://schemas.openxmlformats.org/officeDocument/2006/relationships/image" Target="../media/image510.png"/><Relationship Id="rId10" Type="http://schemas.openxmlformats.org/officeDocument/2006/relationships/image" Target="../media/image14.png"/><Relationship Id="rId4" Type="http://schemas.openxmlformats.org/officeDocument/2006/relationships/image" Target="../media/image9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8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12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8.png"/><Relationship Id="rId1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31.png"/><Relationship Id="rId12" Type="http://schemas.openxmlformats.org/officeDocument/2006/relationships/image" Target="../media/image41.png"/><Relationship Id="rId17" Type="http://schemas.openxmlformats.org/officeDocument/2006/relationships/image" Target="../media/image53.png"/><Relationship Id="rId2" Type="http://schemas.openxmlformats.org/officeDocument/2006/relationships/image" Target="../media/image5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5" Type="http://schemas.openxmlformats.org/officeDocument/2006/relationships/image" Target="../media/image34.png"/><Relationship Id="rId10" Type="http://schemas.openxmlformats.org/officeDocument/2006/relationships/image" Target="../media/image39.png"/><Relationship Id="rId19" Type="http://schemas.openxmlformats.org/officeDocument/2006/relationships/image" Target="../media/image58.png"/><Relationship Id="rId4" Type="http://schemas.openxmlformats.org/officeDocument/2006/relationships/image" Target="../media/image56.png"/><Relationship Id="rId9" Type="http://schemas.openxmlformats.org/officeDocument/2006/relationships/image" Target="../media/image38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49.png"/><Relationship Id="rId18" Type="http://schemas.openxmlformats.org/officeDocument/2006/relationships/image" Target="../media/image12.png"/><Relationship Id="rId3" Type="http://schemas.openxmlformats.org/officeDocument/2006/relationships/image" Target="../media/image38.png"/><Relationship Id="rId7" Type="http://schemas.openxmlformats.org/officeDocument/2006/relationships/image" Target="../media/image53.png"/><Relationship Id="rId12" Type="http://schemas.openxmlformats.org/officeDocument/2006/relationships/image" Target="../media/image48.png"/><Relationship Id="rId17" Type="http://schemas.openxmlformats.org/officeDocument/2006/relationships/image" Target="../media/image64.png"/><Relationship Id="rId2" Type="http://schemas.openxmlformats.org/officeDocument/2006/relationships/image" Target="../media/image59.png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40.png"/><Relationship Id="rId15" Type="http://schemas.openxmlformats.org/officeDocument/2006/relationships/image" Target="../media/image18.png"/><Relationship Id="rId10" Type="http://schemas.openxmlformats.org/officeDocument/2006/relationships/image" Target="../media/image62.png"/><Relationship Id="rId19" Type="http://schemas.openxmlformats.org/officeDocument/2006/relationships/image" Target="../media/image65.png"/><Relationship Id="rId4" Type="http://schemas.openxmlformats.org/officeDocument/2006/relationships/image" Target="../media/image39.png"/><Relationship Id="rId9" Type="http://schemas.openxmlformats.org/officeDocument/2006/relationships/image" Target="../media/image61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143240" y="4200533"/>
            <a:ext cx="564664" cy="102093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/>
          <p:cNvCxnSpPr/>
          <p:nvPr/>
        </p:nvCxnSpPr>
        <p:spPr>
          <a:xfrm rot="16200000" flipV="1">
            <a:off x="2321703" y="3178967"/>
            <a:ext cx="500066" cy="0"/>
          </a:xfrm>
          <a:prstGeom prst="straightConnector1">
            <a:avLst/>
          </a:prstGeom>
          <a:ln>
            <a:solidFill>
              <a:srgbClr val="00B0F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>
            <a:stCxn id="8" idx="6"/>
            <a:endCxn id="13" idx="2"/>
          </p:cNvCxnSpPr>
          <p:nvPr/>
        </p:nvCxnSpPr>
        <p:spPr>
          <a:xfrm>
            <a:off x="2643174" y="3431371"/>
            <a:ext cx="1857388" cy="1588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500298" y="3359933"/>
            <a:ext cx="142876" cy="1428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2462198" y="3321833"/>
            <a:ext cx="216000" cy="216000"/>
            <a:chOff x="2320860" y="2392306"/>
            <a:chExt cx="216000" cy="216000"/>
          </a:xfrm>
        </p:grpSpPr>
        <p:sp>
          <p:nvSpPr>
            <p:cNvPr id="9" name="Arc 8"/>
            <p:cNvSpPr/>
            <p:nvPr/>
          </p:nvSpPr>
          <p:spPr>
            <a:xfrm>
              <a:off x="2320860" y="2392306"/>
              <a:ext cx="216000" cy="216000"/>
            </a:xfrm>
            <a:prstGeom prst="arc">
              <a:avLst>
                <a:gd name="adj1" fmla="val 1920305"/>
                <a:gd name="adj2" fmla="val 8795105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>
            <a:xfrm flipV="1">
              <a:off x="2320860" y="2392306"/>
              <a:ext cx="216000" cy="216000"/>
            </a:xfrm>
            <a:prstGeom prst="arc">
              <a:avLst>
                <a:gd name="adj1" fmla="val 1920305"/>
                <a:gd name="adj2" fmla="val 8795105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sp>
        <p:nvSpPr>
          <p:cNvPr id="13" name="Ellipse 12"/>
          <p:cNvSpPr/>
          <p:nvPr/>
        </p:nvSpPr>
        <p:spPr>
          <a:xfrm>
            <a:off x="4500562" y="3359933"/>
            <a:ext cx="142876" cy="142876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4433886" y="3459951"/>
            <a:ext cx="71438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638676" y="3459943"/>
            <a:ext cx="71438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429124" y="3543294"/>
            <a:ext cx="285752" cy="4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4666546" y="3500337"/>
            <a:ext cx="792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 rot="5400000" flipH="1" flipV="1">
            <a:off x="4399048" y="3499543"/>
            <a:ext cx="792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stCxn id="13" idx="6"/>
          </p:cNvCxnSpPr>
          <p:nvPr/>
        </p:nvCxnSpPr>
        <p:spPr>
          <a:xfrm>
            <a:off x="4643438" y="3431371"/>
            <a:ext cx="142876" cy="0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357422" y="3431371"/>
            <a:ext cx="142876" cy="0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Groupe 35"/>
          <p:cNvGrpSpPr/>
          <p:nvPr/>
        </p:nvGrpSpPr>
        <p:grpSpPr>
          <a:xfrm>
            <a:off x="3143240" y="2714620"/>
            <a:ext cx="180000" cy="1428760"/>
            <a:chOff x="3143240" y="2714620"/>
            <a:chExt cx="180000" cy="1428760"/>
          </a:xfrm>
        </p:grpSpPr>
        <p:cxnSp>
          <p:nvCxnSpPr>
            <p:cNvPr id="31" name="Connecteur droit 30"/>
            <p:cNvCxnSpPr/>
            <p:nvPr/>
          </p:nvCxnSpPr>
          <p:spPr>
            <a:xfrm rot="5400000" flipH="1" flipV="1">
              <a:off x="2519257" y="3429397"/>
              <a:ext cx="142796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 flipV="1">
              <a:off x="3143240" y="2714620"/>
              <a:ext cx="180000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 flipV="1">
              <a:off x="3143240" y="4143380"/>
              <a:ext cx="180000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avec flèche 37"/>
          <p:cNvCxnSpPr/>
          <p:nvPr/>
        </p:nvCxnSpPr>
        <p:spPr>
          <a:xfrm flipV="1">
            <a:off x="4786314" y="3429000"/>
            <a:ext cx="500066" cy="0"/>
          </a:xfrm>
          <a:prstGeom prst="straightConnector1">
            <a:avLst/>
          </a:prstGeom>
          <a:ln>
            <a:solidFill>
              <a:srgbClr val="00B0F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2250265" y="3869532"/>
            <a:ext cx="642942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4251323" y="3868738"/>
            <a:ext cx="642942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rot="10800000">
            <a:off x="2571738" y="4200529"/>
            <a:ext cx="2000263" cy="3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" name="Groupe 57"/>
          <p:cNvGrpSpPr/>
          <p:nvPr/>
        </p:nvGrpSpPr>
        <p:grpSpPr>
          <a:xfrm>
            <a:off x="248007" y="2500306"/>
            <a:ext cx="1857387" cy="1857387"/>
            <a:chOff x="5500694" y="2285992"/>
            <a:chExt cx="1857387" cy="1857387"/>
          </a:xfrm>
        </p:grpSpPr>
        <p:sp>
          <p:nvSpPr>
            <p:cNvPr id="37" name="Ellipse 36"/>
            <p:cNvSpPr/>
            <p:nvPr/>
          </p:nvSpPr>
          <p:spPr>
            <a:xfrm>
              <a:off x="5709387" y="2494685"/>
              <a:ext cx="1440000" cy="14400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 rot="5400000" flipH="1" flipV="1">
              <a:off x="5500694" y="3214684"/>
              <a:ext cx="1857387" cy="3"/>
            </a:xfrm>
            <a:prstGeom prst="straightConnector1">
              <a:avLst/>
            </a:prstGeom>
            <a:ln>
              <a:solidFill>
                <a:srgbClr val="00B0F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10800000" flipH="1" flipV="1">
              <a:off x="5500694" y="3214684"/>
              <a:ext cx="1857387" cy="3"/>
            </a:xfrm>
            <a:prstGeom prst="straightConnector1">
              <a:avLst/>
            </a:prstGeom>
            <a:ln>
              <a:solidFill>
                <a:srgbClr val="00B0F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4990081" y="3152775"/>
                <a:ext cx="2962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081" y="3152775"/>
                <a:ext cx="296299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2572530" y="2790433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30" y="2790433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022140" y="2214164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40" y="2214164"/>
                <a:ext cx="309124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2105394" y="328977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394" y="3289778"/>
                <a:ext cx="306366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stCxn id="37" idx="0"/>
          </p:cNvCxnSpPr>
          <p:nvPr/>
        </p:nvCxnSpPr>
        <p:spPr>
          <a:xfrm>
            <a:off x="1176700" y="2708999"/>
            <a:ext cx="720000" cy="21993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1822935" y="2818966"/>
                <a:ext cx="32053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35" y="2818966"/>
                <a:ext cx="320536" cy="299441"/>
              </a:xfrm>
              <a:prstGeom prst="rect">
                <a:avLst/>
              </a:prstGeom>
              <a:blipFill rotWithShape="1">
                <a:blip r:embed="rId6"/>
                <a:stretch>
                  <a:fillRect t="-4000" r="-7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/>
          <p:cNvCxnSpPr>
            <a:stCxn id="37" idx="0"/>
          </p:cNvCxnSpPr>
          <p:nvPr/>
        </p:nvCxnSpPr>
        <p:spPr>
          <a:xfrm>
            <a:off x="1176700" y="2708999"/>
            <a:ext cx="72000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517708" y="2050005"/>
            <a:ext cx="1317988" cy="1317988"/>
          </a:xfrm>
          <a:prstGeom prst="arc">
            <a:avLst>
              <a:gd name="adj1" fmla="val 21590747"/>
              <a:gd name="adj2" fmla="val 741134"/>
            </a:avLst>
          </a:prstGeom>
          <a:ln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763688" y="262848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28481"/>
                <a:ext cx="31758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lipse 45"/>
          <p:cNvSpPr/>
          <p:nvPr/>
        </p:nvSpPr>
        <p:spPr>
          <a:xfrm>
            <a:off x="3317482" y="2883732"/>
            <a:ext cx="142876" cy="142876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rgbClr val="00B0F0"/>
                </a:solidFill>
              </a:rPr>
              <a:t>1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4362448" y="3933056"/>
            <a:ext cx="142876" cy="142876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0</a:t>
            </a:r>
            <a:endParaRPr lang="fr-FR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2285966" y="315596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66" y="3155960"/>
                <a:ext cx="31919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4202853" y="3155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53" y="3155960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3070728" y="243762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728" y="2437621"/>
                <a:ext cx="318036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143240" y="4200533"/>
            <a:ext cx="564664" cy="102093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/>
          <p:cNvCxnSpPr/>
          <p:nvPr/>
        </p:nvCxnSpPr>
        <p:spPr>
          <a:xfrm rot="16200000" flipV="1">
            <a:off x="2321703" y="3178967"/>
            <a:ext cx="500066" cy="0"/>
          </a:xfrm>
          <a:prstGeom prst="straightConnector1">
            <a:avLst/>
          </a:prstGeom>
          <a:ln>
            <a:solidFill>
              <a:srgbClr val="00B0F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>
            <a:stCxn id="8" idx="6"/>
            <a:endCxn id="13" idx="2"/>
          </p:cNvCxnSpPr>
          <p:nvPr/>
        </p:nvCxnSpPr>
        <p:spPr>
          <a:xfrm>
            <a:off x="2643174" y="3431371"/>
            <a:ext cx="1857388" cy="1588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2500298" y="3359933"/>
            <a:ext cx="142876" cy="1428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2462198" y="3321833"/>
            <a:ext cx="216000" cy="216000"/>
            <a:chOff x="2320860" y="2392306"/>
            <a:chExt cx="216000" cy="216000"/>
          </a:xfrm>
        </p:grpSpPr>
        <p:sp>
          <p:nvSpPr>
            <p:cNvPr id="9" name="Arc 8"/>
            <p:cNvSpPr/>
            <p:nvPr/>
          </p:nvSpPr>
          <p:spPr>
            <a:xfrm>
              <a:off x="2320860" y="2392306"/>
              <a:ext cx="216000" cy="216000"/>
            </a:xfrm>
            <a:prstGeom prst="arc">
              <a:avLst>
                <a:gd name="adj1" fmla="val 1920305"/>
                <a:gd name="adj2" fmla="val 8795105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>
            <a:xfrm flipV="1">
              <a:off x="2320860" y="2392306"/>
              <a:ext cx="216000" cy="216000"/>
            </a:xfrm>
            <a:prstGeom prst="arc">
              <a:avLst>
                <a:gd name="adj1" fmla="val 1920305"/>
                <a:gd name="adj2" fmla="val 8795105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sp>
        <p:nvSpPr>
          <p:cNvPr id="13" name="Ellipse 12"/>
          <p:cNvSpPr/>
          <p:nvPr/>
        </p:nvSpPr>
        <p:spPr>
          <a:xfrm>
            <a:off x="4500562" y="3359933"/>
            <a:ext cx="142876" cy="142876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4433886" y="3459951"/>
            <a:ext cx="71438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638676" y="3459943"/>
            <a:ext cx="71438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429124" y="3543294"/>
            <a:ext cx="285752" cy="4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4666546" y="3500337"/>
            <a:ext cx="792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 rot="5400000" flipH="1" flipV="1">
            <a:off x="4399048" y="3499543"/>
            <a:ext cx="792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stCxn id="13" idx="6"/>
          </p:cNvCxnSpPr>
          <p:nvPr/>
        </p:nvCxnSpPr>
        <p:spPr>
          <a:xfrm>
            <a:off x="4643438" y="3431371"/>
            <a:ext cx="142876" cy="0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213728" y="3431371"/>
            <a:ext cx="286570" cy="0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Groupe 35"/>
          <p:cNvGrpSpPr/>
          <p:nvPr/>
        </p:nvGrpSpPr>
        <p:grpSpPr>
          <a:xfrm>
            <a:off x="2136730" y="2645580"/>
            <a:ext cx="149006" cy="1563005"/>
            <a:chOff x="3156242" y="2645580"/>
            <a:chExt cx="149006" cy="1563005"/>
          </a:xfrm>
        </p:grpSpPr>
        <p:cxnSp>
          <p:nvCxnSpPr>
            <p:cNvPr id="31" name="Connecteur droit 30"/>
            <p:cNvCxnSpPr/>
            <p:nvPr/>
          </p:nvCxnSpPr>
          <p:spPr>
            <a:xfrm rot="5400000" flipH="1" flipV="1">
              <a:off x="2519257" y="3429397"/>
              <a:ext cx="1427966" cy="0"/>
            </a:xfrm>
            <a:prstGeom prst="lin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3156242" y="2645580"/>
              <a:ext cx="144016" cy="153521"/>
            </a:xfrm>
            <a:prstGeom prst="lin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 flipV="1">
              <a:off x="3161232" y="4055064"/>
              <a:ext cx="144016" cy="153521"/>
            </a:xfrm>
            <a:prstGeom prst="lin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avec flèche 37"/>
          <p:cNvCxnSpPr/>
          <p:nvPr/>
        </p:nvCxnSpPr>
        <p:spPr>
          <a:xfrm flipV="1">
            <a:off x="4786314" y="3429000"/>
            <a:ext cx="500066" cy="0"/>
          </a:xfrm>
          <a:prstGeom prst="straightConnector1">
            <a:avLst/>
          </a:prstGeom>
          <a:ln>
            <a:solidFill>
              <a:srgbClr val="00B0F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2250265" y="3869532"/>
            <a:ext cx="642942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4251323" y="3868738"/>
            <a:ext cx="642942" cy="158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rot="10800000">
            <a:off x="2571738" y="4200529"/>
            <a:ext cx="2000263" cy="3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4990081" y="3152775"/>
                <a:ext cx="2962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081" y="3152775"/>
                <a:ext cx="296299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2572530" y="2790433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30" y="2790433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lipse 45"/>
          <p:cNvSpPr/>
          <p:nvPr/>
        </p:nvSpPr>
        <p:spPr>
          <a:xfrm>
            <a:off x="3310804" y="3250395"/>
            <a:ext cx="142876" cy="142876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>
                <a:solidFill>
                  <a:srgbClr val="00B0F0"/>
                </a:solidFill>
              </a:rPr>
              <a:t>1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4362448" y="3933056"/>
            <a:ext cx="142876" cy="142876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0</a:t>
            </a:r>
            <a:endParaRPr lang="fr-FR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1835696" y="4006706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006706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556629" y="342900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29" y="3429000"/>
                <a:ext cx="32502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4246474" y="3429833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74" y="3429833"/>
                <a:ext cx="318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8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05908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1297</Words>
  <Application>Microsoft Office PowerPoint</Application>
  <PresentationFormat>Affichage à l'écran (4:3)</PresentationFormat>
  <Paragraphs>363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PowerPoint</vt:lpstr>
      <vt:lpstr>Présentation PowerPoint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86</cp:revision>
  <dcterms:created xsi:type="dcterms:W3CDTF">2011-11-17T16:11:22Z</dcterms:created>
  <dcterms:modified xsi:type="dcterms:W3CDTF">2014-04-03T06:25:32Z</dcterms:modified>
</cp:coreProperties>
</file>