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3019" autoAdjust="0"/>
  </p:normalViewPr>
  <p:slideViewPr>
    <p:cSldViewPr>
      <p:cViewPr>
        <p:scale>
          <a:sx n="98" d="100"/>
          <a:sy n="98" d="100"/>
        </p:scale>
        <p:origin x="-64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Connecteur droit 176"/>
          <p:cNvCxnSpPr/>
          <p:nvPr/>
        </p:nvCxnSpPr>
        <p:spPr>
          <a:xfrm flipV="1">
            <a:off x="5381371" y="2187523"/>
            <a:ext cx="646583" cy="12123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3277424" y="2311521"/>
            <a:ext cx="1325613" cy="248568"/>
          </a:xfrm>
          <a:prstGeom prst="line">
            <a:avLst/>
          </a:prstGeom>
          <a:ln w="127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1054838" y="2432664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971521" y="1898796"/>
            <a:ext cx="167500" cy="540072"/>
            <a:chOff x="971521" y="1898796"/>
            <a:chExt cx="167500" cy="540072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/>
          <p:cNvSpPr/>
          <p:nvPr/>
        </p:nvSpPr>
        <p:spPr>
          <a:xfrm rot="5400000">
            <a:off x="3401828" y="1755601"/>
            <a:ext cx="900120" cy="4664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59" name="Connecteur droit 58"/>
          <p:cNvCxnSpPr/>
          <p:nvPr/>
        </p:nvCxnSpPr>
        <p:spPr>
          <a:xfrm flipH="1" flipV="1">
            <a:off x="1055271" y="2194701"/>
            <a:ext cx="232148" cy="29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287418" y="2284712"/>
            <a:ext cx="167500" cy="540072"/>
            <a:chOff x="971521" y="1898796"/>
            <a:chExt cx="167500" cy="540072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1" name="Arc 40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3" name="Arc 42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Connecteur droit 64"/>
          <p:cNvCxnSpPr/>
          <p:nvPr/>
        </p:nvCxnSpPr>
        <p:spPr>
          <a:xfrm flipV="1">
            <a:off x="1371168" y="2824784"/>
            <a:ext cx="0" cy="1670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055271" y="1776712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881508" y="1718772"/>
            <a:ext cx="173764" cy="5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1371168" y="2162628"/>
            <a:ext cx="0" cy="1670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1601604" y="2464736"/>
            <a:ext cx="720094" cy="13501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321698" y="2194700"/>
            <a:ext cx="167500" cy="540072"/>
            <a:chOff x="971521" y="1898796"/>
            <a:chExt cx="167500" cy="540072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3" name="Connecteur droit 82"/>
          <p:cNvCxnSpPr/>
          <p:nvPr/>
        </p:nvCxnSpPr>
        <p:spPr>
          <a:xfrm flipV="1">
            <a:off x="1601604" y="2117622"/>
            <a:ext cx="0" cy="4988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1361619" y="2128646"/>
            <a:ext cx="239985" cy="450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2405447" y="2734772"/>
            <a:ext cx="1" cy="1114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405448" y="2072616"/>
            <a:ext cx="0" cy="1670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2405447" y="2711221"/>
            <a:ext cx="720094" cy="1350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7858" y="2480283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 flipV="1">
            <a:off x="3067504" y="276760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3067858" y="2505605"/>
            <a:ext cx="0" cy="263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 flipV="1">
            <a:off x="3067858" y="2498432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183932" y="2636507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3175822" y="2618859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3175136" y="248028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3291897" y="2627507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331889" y="2604607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 flipV="1">
            <a:off x="3170755" y="248033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210747" y="2457438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3236626" y="2459465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352700" y="2590539"/>
            <a:ext cx="49144" cy="9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3224417" y="2464736"/>
            <a:ext cx="702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3285770" y="245461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401844" y="260358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3421840" y="2642686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3183578" y="2693441"/>
            <a:ext cx="1146006" cy="2148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4309757" y="2426405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 flipV="1">
            <a:off x="4193683" y="228126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193683" y="2289536"/>
            <a:ext cx="0" cy="26331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193683" y="2546520"/>
            <a:ext cx="116074" cy="14692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3067858" y="2542597"/>
            <a:ext cx="1125825" cy="22500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 rot="19944108">
            <a:off x="4273444" y="1577654"/>
            <a:ext cx="1266716" cy="2092447"/>
            <a:chOff x="3851890" y="1988069"/>
            <a:chExt cx="1266716" cy="2092447"/>
          </a:xfrm>
        </p:grpSpPr>
        <p:grpSp>
          <p:nvGrpSpPr>
            <p:cNvPr id="51" name="Groupe 50"/>
            <p:cNvGrpSpPr/>
            <p:nvPr/>
          </p:nvGrpSpPr>
          <p:grpSpPr>
            <a:xfrm rot="9231718">
              <a:off x="4420154" y="2995525"/>
              <a:ext cx="167500" cy="540072"/>
              <a:chOff x="971521" y="1898796"/>
              <a:chExt cx="167500" cy="540072"/>
            </a:xfrm>
          </p:grpSpPr>
          <p:cxnSp>
            <p:nvCxnSpPr>
              <p:cNvPr id="52" name="Connecteur droit 51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  <a:noFill/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/>
            <p:cNvCxnSpPr/>
            <p:nvPr/>
          </p:nvCxnSpPr>
          <p:spPr>
            <a:xfrm flipH="1" flipV="1">
              <a:off x="3851890" y="1988069"/>
              <a:ext cx="518296" cy="10350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655892" flipH="1" flipV="1">
              <a:off x="4445638" y="3595102"/>
              <a:ext cx="672968" cy="4854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4960026" y="2183075"/>
            <a:ext cx="421345" cy="313535"/>
            <a:chOff x="5288836" y="1917450"/>
            <a:chExt cx="421345" cy="313535"/>
          </a:xfrm>
        </p:grpSpPr>
        <p:cxnSp>
          <p:nvCxnSpPr>
            <p:cNvPr id="146" name="Connecteur droit 145"/>
            <p:cNvCxnSpPr/>
            <p:nvPr/>
          </p:nvCxnSpPr>
          <p:spPr>
            <a:xfrm flipV="1">
              <a:off x="5290177" y="198418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5288837" y="1984189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5288836" y="1921898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293146" y="1986412"/>
              <a:ext cx="53727" cy="23453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 flipV="1">
              <a:off x="5288836" y="2158414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48295" y="204736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5346873" y="1986412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V="1">
              <a:off x="5346873" y="2152823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flipH="1" flipV="1">
              <a:off x="5652144" y="1917450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5710181" y="1986412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>
              <a:off x="5293146" y="2056760"/>
              <a:ext cx="55149" cy="10809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131"/>
          <p:cNvCxnSpPr/>
          <p:nvPr/>
        </p:nvCxnSpPr>
        <p:spPr>
          <a:xfrm flipV="1">
            <a:off x="4298349" y="2379276"/>
            <a:ext cx="685958" cy="1286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e 181"/>
          <p:cNvGrpSpPr/>
          <p:nvPr/>
        </p:nvGrpSpPr>
        <p:grpSpPr>
          <a:xfrm rot="5400000">
            <a:off x="627144" y="1644354"/>
            <a:ext cx="359968" cy="148760"/>
            <a:chOff x="1344635" y="4134565"/>
            <a:chExt cx="359968" cy="148760"/>
          </a:xfrm>
        </p:grpSpPr>
        <p:sp>
          <p:nvSpPr>
            <p:cNvPr id="183" name="Rectangle 182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4" name="Connecteur droit 18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>
            <a:off x="4809060" y="3515083"/>
            <a:ext cx="359968" cy="148760"/>
            <a:chOff x="1344635" y="4134565"/>
            <a:chExt cx="359968" cy="148760"/>
          </a:xfrm>
        </p:grpSpPr>
        <p:sp>
          <p:nvSpPr>
            <p:cNvPr id="186" name="Rectangle 18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Connecteur droit 187"/>
          <p:cNvCxnSpPr/>
          <p:nvPr/>
        </p:nvCxnSpPr>
        <p:spPr>
          <a:xfrm flipV="1">
            <a:off x="4989044" y="2908331"/>
            <a:ext cx="0" cy="6106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e 189"/>
          <p:cNvGrpSpPr/>
          <p:nvPr/>
        </p:nvGrpSpPr>
        <p:grpSpPr>
          <a:xfrm rot="20895875">
            <a:off x="5616625" y="2683245"/>
            <a:ext cx="359968" cy="148760"/>
            <a:chOff x="1344635" y="4134565"/>
            <a:chExt cx="359968" cy="148760"/>
          </a:xfrm>
        </p:grpSpPr>
        <p:sp>
          <p:nvSpPr>
            <p:cNvPr id="191" name="Rectangle 19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19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eur droit 196"/>
          <p:cNvCxnSpPr/>
          <p:nvPr/>
        </p:nvCxnSpPr>
        <p:spPr>
          <a:xfrm flipV="1">
            <a:off x="5225167" y="2510562"/>
            <a:ext cx="516989" cy="96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stCxn id="191" idx="0"/>
          </p:cNvCxnSpPr>
          <p:nvPr/>
        </p:nvCxnSpPr>
        <p:spPr>
          <a:xfrm>
            <a:off x="5781481" y="2684800"/>
            <a:ext cx="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91" idx="0"/>
          </p:cNvCxnSpPr>
          <p:nvPr/>
        </p:nvCxnSpPr>
        <p:spPr>
          <a:xfrm flipH="1" flipV="1">
            <a:off x="5748262" y="2502048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5191948" y="2439852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e 242"/>
          <p:cNvGrpSpPr/>
          <p:nvPr/>
        </p:nvGrpSpPr>
        <p:grpSpPr>
          <a:xfrm flipH="1">
            <a:off x="5942987" y="870126"/>
            <a:ext cx="1756450" cy="1453124"/>
            <a:chOff x="1564888" y="3351996"/>
            <a:chExt cx="1756450" cy="1453124"/>
          </a:xfrm>
        </p:grpSpPr>
        <p:cxnSp>
          <p:nvCxnSpPr>
            <p:cNvPr id="208" name="Connecteur droit 207"/>
            <p:cNvCxnSpPr/>
            <p:nvPr/>
          </p:nvCxnSpPr>
          <p:spPr>
            <a:xfrm flipV="1">
              <a:off x="1886978" y="4245910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e 208"/>
            <p:cNvGrpSpPr/>
            <p:nvPr/>
          </p:nvGrpSpPr>
          <p:grpSpPr>
            <a:xfrm>
              <a:off x="1803661" y="3712042"/>
              <a:ext cx="167500" cy="540072"/>
              <a:chOff x="971521" y="1898796"/>
              <a:chExt cx="167500" cy="540072"/>
            </a:xfrm>
          </p:grpSpPr>
          <p:cxnSp>
            <p:nvCxnSpPr>
              <p:cNvPr id="210" name="Connecteur droit 20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Ellipse 21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3" name="Arc 21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6" name="Connecteur droit 215"/>
            <p:cNvCxnSpPr/>
            <p:nvPr/>
          </p:nvCxnSpPr>
          <p:spPr>
            <a:xfrm flipH="1" flipV="1">
              <a:off x="1887411" y="4007947"/>
              <a:ext cx="232148" cy="2902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e 216"/>
            <p:cNvGrpSpPr/>
            <p:nvPr/>
          </p:nvGrpSpPr>
          <p:grpSpPr>
            <a:xfrm>
              <a:off x="2119558" y="4097958"/>
              <a:ext cx="167500" cy="540072"/>
              <a:chOff x="971521" y="1898796"/>
              <a:chExt cx="167500" cy="540072"/>
            </a:xfrm>
          </p:grpSpPr>
          <p:cxnSp>
            <p:nvCxnSpPr>
              <p:cNvPr id="218" name="Connecteur droit 217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Ellipse 219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21" name="Arc 220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23" name="Arc 222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4" name="Connecteur droit 223"/>
            <p:cNvCxnSpPr/>
            <p:nvPr/>
          </p:nvCxnSpPr>
          <p:spPr>
            <a:xfrm flipV="1">
              <a:off x="2203308" y="4638030"/>
              <a:ext cx="0" cy="1670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/>
            <p:nvPr/>
          </p:nvCxnSpPr>
          <p:spPr>
            <a:xfrm flipV="1">
              <a:off x="1887411" y="3589958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 flipV="1">
              <a:off x="1713648" y="3532018"/>
              <a:ext cx="173764" cy="579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2203308" y="3975874"/>
              <a:ext cx="0" cy="1670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2433744" y="4277982"/>
              <a:ext cx="720094" cy="13501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e 228"/>
            <p:cNvGrpSpPr/>
            <p:nvPr/>
          </p:nvGrpSpPr>
          <p:grpSpPr>
            <a:xfrm>
              <a:off x="3153838" y="4007946"/>
              <a:ext cx="167500" cy="540072"/>
              <a:chOff x="971521" y="1898796"/>
              <a:chExt cx="167500" cy="540072"/>
            </a:xfrm>
          </p:grpSpPr>
          <p:cxnSp>
            <p:nvCxnSpPr>
              <p:cNvPr id="230" name="Connecteur droit 22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Ellipse 23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36" name="Connecteur droit 235"/>
            <p:cNvCxnSpPr/>
            <p:nvPr/>
          </p:nvCxnSpPr>
          <p:spPr>
            <a:xfrm flipV="1">
              <a:off x="2433744" y="3930868"/>
              <a:ext cx="0" cy="49881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2193759" y="3941892"/>
              <a:ext cx="239985" cy="4500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237587" y="4548018"/>
              <a:ext cx="1" cy="111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3237588" y="3885862"/>
              <a:ext cx="0" cy="1670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e 239"/>
            <p:cNvGrpSpPr/>
            <p:nvPr/>
          </p:nvGrpSpPr>
          <p:grpSpPr>
            <a:xfrm rot="5400000">
              <a:off x="1459284" y="3457600"/>
              <a:ext cx="359968" cy="148760"/>
              <a:chOff x="1344635" y="4134565"/>
              <a:chExt cx="359968" cy="1487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2" name="Connecteur droit 241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Arc 244"/>
          <p:cNvSpPr/>
          <p:nvPr/>
        </p:nvSpPr>
        <p:spPr>
          <a:xfrm>
            <a:off x="5605258" y="3018526"/>
            <a:ext cx="468000" cy="900000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ZoneTexte 246"/>
              <p:cNvSpPr txBox="1"/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7" name="ZoneTexte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ZoneTexte 247"/>
              <p:cNvSpPr txBox="1"/>
              <p:nvPr/>
            </p:nvSpPr>
            <p:spPr>
              <a:xfrm>
                <a:off x="790507" y="2786618"/>
                <a:ext cx="4665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8" name="ZoneTexte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7" y="2786618"/>
                <a:ext cx="466538" cy="404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 rot="5400000">
            <a:off x="898443" y="2427836"/>
            <a:ext cx="234762" cy="451464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0" name="Connecteur droit 249"/>
          <p:cNvCxnSpPr/>
          <p:nvPr/>
        </p:nvCxnSpPr>
        <p:spPr>
          <a:xfrm flipH="1">
            <a:off x="1659641" y="4149096"/>
            <a:ext cx="745806" cy="1590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2401432" y="4149096"/>
            <a:ext cx="515126" cy="3600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2405448" y="3441143"/>
            <a:ext cx="0" cy="7045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ZoneTexte 258"/>
              <p:cNvSpPr txBox="1"/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9" name="ZoneTexte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ZoneTexte 259"/>
              <p:cNvSpPr txBox="1"/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0" name="ZoneTexte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r="-27869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ZoneTexte 260"/>
              <p:cNvSpPr txBox="1"/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1" name="ZoneTexte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ZoneTexte 261"/>
          <p:cNvSpPr txBox="1"/>
          <p:nvPr/>
        </p:nvSpPr>
        <p:spPr>
          <a:xfrm>
            <a:off x="4800873" y="364760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75348" y="16203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5930422" y="259514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7699438" y="9483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5261457" y="315305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2830623" y="21504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(2)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781587" y="222496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192216" y="1538750"/>
            <a:ext cx="412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(3’)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139020" y="191203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3" name="ZoneTexte 272"/>
          <p:cNvSpPr txBox="1"/>
          <p:nvPr/>
        </p:nvSpPr>
        <p:spPr>
          <a:xfrm>
            <a:off x="6822300" y="1268712"/>
            <a:ext cx="531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(4’)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4620809" y="278274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A</a:t>
            </a:r>
            <a:endParaRPr lang="fr-FR" sz="1600" i="1" dirty="0"/>
          </a:p>
        </p:txBody>
      </p:sp>
      <p:sp>
        <p:nvSpPr>
          <p:cNvPr id="275" name="ZoneTexte 274"/>
          <p:cNvSpPr txBox="1"/>
          <p:nvPr/>
        </p:nvSpPr>
        <p:spPr>
          <a:xfrm>
            <a:off x="4963206" y="19478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B</a:t>
            </a:r>
            <a:endParaRPr lang="fr-FR" sz="1600" i="1" dirty="0"/>
          </a:p>
        </p:txBody>
      </p:sp>
      <p:sp>
        <p:nvSpPr>
          <p:cNvPr id="276" name="ZoneTexte 275"/>
          <p:cNvSpPr txBox="1"/>
          <p:nvPr/>
        </p:nvSpPr>
        <p:spPr>
          <a:xfrm>
            <a:off x="2523918" y="2329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</a:t>
            </a:r>
            <a:endParaRPr lang="fr-FR" sz="1600" i="1" dirty="0"/>
          </a:p>
        </p:txBody>
      </p:sp>
      <p:sp>
        <p:nvSpPr>
          <p:cNvPr id="277" name="ZoneTexte 276"/>
          <p:cNvSpPr txBox="1"/>
          <p:nvPr/>
        </p:nvSpPr>
        <p:spPr>
          <a:xfrm>
            <a:off x="1500314" y="2670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endParaRPr lang="fr-FR" sz="1600" i="1" dirty="0"/>
          </a:p>
        </p:txBody>
      </p:sp>
      <p:sp>
        <p:nvSpPr>
          <p:cNvPr id="278" name="ZoneTexte 277"/>
          <p:cNvSpPr txBox="1"/>
          <p:nvPr/>
        </p:nvSpPr>
        <p:spPr>
          <a:xfrm>
            <a:off x="627064" y="2056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E</a:t>
            </a:r>
            <a:endParaRPr lang="fr-FR" sz="1600" i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5593372" y="168023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C’</a:t>
            </a:r>
            <a:endParaRPr lang="fr-FR" sz="1600" i="1" dirty="0"/>
          </a:p>
        </p:txBody>
      </p:sp>
      <p:sp>
        <p:nvSpPr>
          <p:cNvPr id="280" name="ZoneTexte 279"/>
          <p:cNvSpPr txBox="1"/>
          <p:nvPr/>
        </p:nvSpPr>
        <p:spPr>
          <a:xfrm>
            <a:off x="7144767" y="199822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sp>
        <p:nvSpPr>
          <p:cNvPr id="281" name="ZoneTexte 280"/>
          <p:cNvSpPr txBox="1"/>
          <p:nvPr/>
        </p:nvSpPr>
        <p:spPr>
          <a:xfrm>
            <a:off x="7504895" y="14190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E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14294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808085" y="4265646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7267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49995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72120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>
            <a:stCxn id="7" idx="4"/>
            <a:endCxn id="3" idx="2"/>
          </p:cNvCxnSpPr>
          <p:nvPr/>
        </p:nvCxnSpPr>
        <p:spPr>
          <a:xfrm>
            <a:off x="2399310" y="3645782"/>
            <a:ext cx="1949272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  <a:endCxn id="3" idx="1"/>
          </p:cNvCxnSpPr>
          <p:nvPr/>
        </p:nvCxnSpPr>
        <p:spPr>
          <a:xfrm>
            <a:off x="4033115" y="4715706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4033115" y="3579872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722733" y="3420752"/>
            <a:ext cx="62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6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6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922180" y="3420752"/>
            <a:ext cx="57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8" idx="4"/>
            <a:endCxn id="3" idx="6"/>
          </p:cNvCxnSpPr>
          <p:nvPr/>
        </p:nvCxnSpPr>
        <p:spPr>
          <a:xfrm flipH="1">
            <a:off x="4798642" y="3645782"/>
            <a:ext cx="1926341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(</m:t>
                    </m:r>
                    <m:r>
                      <a:rPr lang="fr-FR" sz="1000" b="0" i="1" smtClean="0">
                        <a:latin typeface="Cambria Math"/>
                      </a:rPr>
                      <m:t>𝐵</m:t>
                    </m:r>
                    <m:r>
                      <a:rPr lang="fr-FR" sz="10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fr-FR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422383" y="280039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83" y="2800390"/>
                <a:ext cx="10522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672737" y="2788101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D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37" y="2788101"/>
                <a:ext cx="1052246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blipFill rotWithShape="1">
                <a:blip r:embed="rId9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Éclair 110"/>
          <p:cNvSpPr/>
          <p:nvPr/>
        </p:nvSpPr>
        <p:spPr>
          <a:xfrm rot="14645360">
            <a:off x="3807223" y="5082546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2971580" y="5685161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moteur</a:t>
            </a:r>
            <a:endParaRPr lang="fr-FR" sz="1000" dirty="0"/>
          </a:p>
        </p:txBody>
      </p:sp>
      <p:sp>
        <p:nvSpPr>
          <p:cNvPr id="113" name="Éclair 112"/>
          <p:cNvSpPr/>
          <p:nvPr/>
        </p:nvSpPr>
        <p:spPr>
          <a:xfrm rot="14645360">
            <a:off x="1798143" y="3530451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62500" y="4133066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p:sp>
        <p:nvSpPr>
          <p:cNvPr id="115" name="Éclair 114"/>
          <p:cNvSpPr/>
          <p:nvPr/>
        </p:nvSpPr>
        <p:spPr>
          <a:xfrm rot="6954640" flipH="1">
            <a:off x="6999972" y="3556947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7002324" y="4144979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0215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 flipH="1">
            <a:off x="6729960" y="1878981"/>
            <a:ext cx="201241" cy="469875"/>
            <a:chOff x="1392840" y="2659169"/>
            <a:chExt cx="201241" cy="469875"/>
          </a:xfrm>
        </p:grpSpPr>
        <p:cxnSp>
          <p:nvCxnSpPr>
            <p:cNvPr id="175" name="Connecteur droit 174"/>
            <p:cNvCxnSpPr/>
            <p:nvPr/>
          </p:nvCxnSpPr>
          <p:spPr>
            <a:xfrm flipV="1">
              <a:off x="1593106" y="2737496"/>
              <a:ext cx="1" cy="31826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1409445" y="2676409"/>
              <a:ext cx="0" cy="33479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Arc 178"/>
            <p:cNvSpPr/>
            <p:nvPr/>
          </p:nvSpPr>
          <p:spPr>
            <a:xfrm>
              <a:off x="1393957" y="2659169"/>
              <a:ext cx="200124" cy="168790"/>
            </a:xfrm>
            <a:prstGeom prst="arc">
              <a:avLst>
                <a:gd name="adj1" fmla="val 12637509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Arc 180"/>
            <p:cNvSpPr/>
            <p:nvPr/>
          </p:nvSpPr>
          <p:spPr>
            <a:xfrm>
              <a:off x="1392840" y="2960254"/>
              <a:ext cx="200124" cy="168790"/>
            </a:xfrm>
            <a:prstGeom prst="arc">
              <a:avLst>
                <a:gd name="adj1" fmla="val 12637509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3" name="ZoneTexte 272"/>
          <p:cNvSpPr txBox="1"/>
          <p:nvPr/>
        </p:nvSpPr>
        <p:spPr>
          <a:xfrm>
            <a:off x="6822300" y="1268712"/>
            <a:ext cx="531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(4’)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77" name="Connecteur droit 176"/>
          <p:cNvCxnSpPr/>
          <p:nvPr/>
        </p:nvCxnSpPr>
        <p:spPr>
          <a:xfrm flipV="1">
            <a:off x="5381371" y="2187523"/>
            <a:ext cx="646583" cy="12123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3277424" y="2311521"/>
            <a:ext cx="1325613" cy="248568"/>
          </a:xfrm>
          <a:prstGeom prst="line">
            <a:avLst/>
          </a:prstGeom>
          <a:ln w="127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1054838" y="2580243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971521" y="2046375"/>
            <a:ext cx="167500" cy="540072"/>
            <a:chOff x="971521" y="1898796"/>
            <a:chExt cx="167500" cy="540072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/>
          <p:cNvSpPr/>
          <p:nvPr/>
        </p:nvSpPr>
        <p:spPr>
          <a:xfrm rot="5400000">
            <a:off x="3401828" y="1755601"/>
            <a:ext cx="900120" cy="4664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1440706" y="2585096"/>
            <a:ext cx="1" cy="3182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055271" y="1924291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881508" y="1866351"/>
            <a:ext cx="173764" cy="5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1441680" y="2464737"/>
            <a:ext cx="880018" cy="1650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321698" y="2194700"/>
            <a:ext cx="167500" cy="540072"/>
            <a:chOff x="971521" y="1898796"/>
            <a:chExt cx="167500" cy="540072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7" name="Connecteur droit 86"/>
          <p:cNvCxnSpPr/>
          <p:nvPr/>
        </p:nvCxnSpPr>
        <p:spPr>
          <a:xfrm flipV="1">
            <a:off x="2405447" y="2734772"/>
            <a:ext cx="1" cy="1114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405448" y="2072616"/>
            <a:ext cx="0" cy="1670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2405447" y="2711221"/>
            <a:ext cx="720094" cy="1350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7858" y="2480283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 flipV="1">
            <a:off x="3067504" y="276760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3067858" y="2505605"/>
            <a:ext cx="0" cy="263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 flipV="1">
            <a:off x="3067858" y="2498432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183932" y="2636507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3175822" y="2618859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3175136" y="248028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3291897" y="2627507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331889" y="2604607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 flipV="1">
            <a:off x="3170755" y="248033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210747" y="2457438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3236626" y="2459465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352700" y="2590539"/>
            <a:ext cx="49144" cy="9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3224417" y="2464736"/>
            <a:ext cx="702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3285770" y="245461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401844" y="260358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3421840" y="2642686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3183578" y="2693441"/>
            <a:ext cx="1146006" cy="2148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4309757" y="2426405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 flipV="1">
            <a:off x="4193683" y="228126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193683" y="2289536"/>
            <a:ext cx="0" cy="26331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193683" y="2546520"/>
            <a:ext cx="116074" cy="14692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3067858" y="2542597"/>
            <a:ext cx="1125825" cy="22500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 rot="19944108">
            <a:off x="4273444" y="1577654"/>
            <a:ext cx="1266716" cy="2092447"/>
            <a:chOff x="3851890" y="1988069"/>
            <a:chExt cx="1266716" cy="2092447"/>
          </a:xfrm>
        </p:grpSpPr>
        <p:grpSp>
          <p:nvGrpSpPr>
            <p:cNvPr id="51" name="Groupe 50"/>
            <p:cNvGrpSpPr/>
            <p:nvPr/>
          </p:nvGrpSpPr>
          <p:grpSpPr>
            <a:xfrm rot="9231718">
              <a:off x="4420154" y="2995525"/>
              <a:ext cx="167500" cy="540072"/>
              <a:chOff x="971521" y="1898796"/>
              <a:chExt cx="167500" cy="540072"/>
            </a:xfrm>
          </p:grpSpPr>
          <p:cxnSp>
            <p:nvCxnSpPr>
              <p:cNvPr id="52" name="Connecteur droit 51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  <a:noFill/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/>
            <p:cNvCxnSpPr/>
            <p:nvPr/>
          </p:nvCxnSpPr>
          <p:spPr>
            <a:xfrm flipH="1" flipV="1">
              <a:off x="3851890" y="1988069"/>
              <a:ext cx="518296" cy="10350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655892" flipH="1" flipV="1">
              <a:off x="4445638" y="3595102"/>
              <a:ext cx="672968" cy="4854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4960026" y="2183075"/>
            <a:ext cx="421345" cy="313535"/>
            <a:chOff x="5288836" y="1917450"/>
            <a:chExt cx="421345" cy="313535"/>
          </a:xfrm>
        </p:grpSpPr>
        <p:cxnSp>
          <p:nvCxnSpPr>
            <p:cNvPr id="146" name="Connecteur droit 145"/>
            <p:cNvCxnSpPr/>
            <p:nvPr/>
          </p:nvCxnSpPr>
          <p:spPr>
            <a:xfrm flipV="1">
              <a:off x="5290177" y="198418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5288837" y="1984189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5288836" y="1921898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293146" y="1986412"/>
              <a:ext cx="53727" cy="23453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 flipV="1">
              <a:off x="5288836" y="2158414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48295" y="204736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5346873" y="1986412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V="1">
              <a:off x="5346873" y="2152823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flipH="1" flipV="1">
              <a:off x="5652144" y="1917450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5710181" y="1986412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>
              <a:off x="5293146" y="2056760"/>
              <a:ext cx="55149" cy="10809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131"/>
          <p:cNvCxnSpPr/>
          <p:nvPr/>
        </p:nvCxnSpPr>
        <p:spPr>
          <a:xfrm flipV="1">
            <a:off x="4298349" y="2379276"/>
            <a:ext cx="685958" cy="1286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e 181"/>
          <p:cNvGrpSpPr/>
          <p:nvPr/>
        </p:nvGrpSpPr>
        <p:grpSpPr>
          <a:xfrm rot="5400000">
            <a:off x="627144" y="1791933"/>
            <a:ext cx="359968" cy="148760"/>
            <a:chOff x="1344635" y="4134565"/>
            <a:chExt cx="359968" cy="148760"/>
          </a:xfrm>
        </p:grpSpPr>
        <p:sp>
          <p:nvSpPr>
            <p:cNvPr id="183" name="Rectangle 182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4" name="Connecteur droit 18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>
            <a:off x="4809060" y="3515083"/>
            <a:ext cx="359968" cy="148760"/>
            <a:chOff x="1344635" y="4134565"/>
            <a:chExt cx="359968" cy="148760"/>
          </a:xfrm>
        </p:grpSpPr>
        <p:sp>
          <p:nvSpPr>
            <p:cNvPr id="186" name="Rectangle 18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Connecteur droit 187"/>
          <p:cNvCxnSpPr/>
          <p:nvPr/>
        </p:nvCxnSpPr>
        <p:spPr>
          <a:xfrm flipV="1">
            <a:off x="4989044" y="2908331"/>
            <a:ext cx="0" cy="6106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e 189"/>
          <p:cNvGrpSpPr/>
          <p:nvPr/>
        </p:nvGrpSpPr>
        <p:grpSpPr>
          <a:xfrm rot="20895875">
            <a:off x="5616625" y="2683245"/>
            <a:ext cx="359968" cy="148760"/>
            <a:chOff x="1344635" y="4134565"/>
            <a:chExt cx="359968" cy="148760"/>
          </a:xfrm>
        </p:grpSpPr>
        <p:sp>
          <p:nvSpPr>
            <p:cNvPr id="191" name="Rectangle 19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19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eur droit 196"/>
          <p:cNvCxnSpPr/>
          <p:nvPr/>
        </p:nvCxnSpPr>
        <p:spPr>
          <a:xfrm flipV="1">
            <a:off x="5225167" y="2510562"/>
            <a:ext cx="516989" cy="96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stCxn id="191" idx="0"/>
          </p:cNvCxnSpPr>
          <p:nvPr/>
        </p:nvCxnSpPr>
        <p:spPr>
          <a:xfrm>
            <a:off x="5781481" y="2684800"/>
            <a:ext cx="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91" idx="0"/>
          </p:cNvCxnSpPr>
          <p:nvPr/>
        </p:nvCxnSpPr>
        <p:spPr>
          <a:xfrm flipH="1" flipV="1">
            <a:off x="5748262" y="2502048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5191948" y="2439852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e 242"/>
          <p:cNvGrpSpPr/>
          <p:nvPr/>
        </p:nvGrpSpPr>
        <p:grpSpPr>
          <a:xfrm flipH="1">
            <a:off x="5942987" y="870126"/>
            <a:ext cx="1756450" cy="1307490"/>
            <a:chOff x="1564888" y="3351996"/>
            <a:chExt cx="1756450" cy="1307490"/>
          </a:xfrm>
        </p:grpSpPr>
        <p:cxnSp>
          <p:nvCxnSpPr>
            <p:cNvPr id="208" name="Connecteur droit 207"/>
            <p:cNvCxnSpPr/>
            <p:nvPr/>
          </p:nvCxnSpPr>
          <p:spPr>
            <a:xfrm flipV="1">
              <a:off x="1886978" y="4245910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e 208"/>
            <p:cNvGrpSpPr/>
            <p:nvPr/>
          </p:nvGrpSpPr>
          <p:grpSpPr>
            <a:xfrm>
              <a:off x="1803661" y="3712042"/>
              <a:ext cx="167500" cy="540072"/>
              <a:chOff x="971521" y="1898796"/>
              <a:chExt cx="167500" cy="540072"/>
            </a:xfrm>
          </p:grpSpPr>
          <p:cxnSp>
            <p:nvCxnSpPr>
              <p:cNvPr id="210" name="Connecteur droit 20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Ellipse 21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3" name="Arc 21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5" name="Connecteur droit 224"/>
            <p:cNvCxnSpPr/>
            <p:nvPr/>
          </p:nvCxnSpPr>
          <p:spPr>
            <a:xfrm flipV="1">
              <a:off x="1887411" y="3589958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 flipV="1">
              <a:off x="1713648" y="3532018"/>
              <a:ext cx="173764" cy="579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>
              <a:stCxn id="189" idx="2"/>
            </p:cNvCxnSpPr>
            <p:nvPr/>
          </p:nvCxnSpPr>
          <p:spPr>
            <a:xfrm flipV="1">
              <a:off x="2514264" y="4277983"/>
              <a:ext cx="639574" cy="2675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e 228"/>
            <p:cNvGrpSpPr/>
            <p:nvPr/>
          </p:nvGrpSpPr>
          <p:grpSpPr>
            <a:xfrm>
              <a:off x="3153838" y="4007946"/>
              <a:ext cx="167500" cy="540072"/>
              <a:chOff x="971521" y="1898796"/>
              <a:chExt cx="167500" cy="540072"/>
            </a:xfrm>
          </p:grpSpPr>
          <p:cxnSp>
            <p:nvCxnSpPr>
              <p:cNvPr id="230" name="Connecteur droit 22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Ellipse 23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38" name="Connecteur droit 237"/>
            <p:cNvCxnSpPr/>
            <p:nvPr/>
          </p:nvCxnSpPr>
          <p:spPr>
            <a:xfrm flipV="1">
              <a:off x="3237587" y="4548018"/>
              <a:ext cx="1" cy="111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3237588" y="3885862"/>
              <a:ext cx="0" cy="1670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e 239"/>
            <p:cNvGrpSpPr/>
            <p:nvPr/>
          </p:nvGrpSpPr>
          <p:grpSpPr>
            <a:xfrm rot="5400000">
              <a:off x="1459284" y="3457600"/>
              <a:ext cx="359968" cy="148760"/>
              <a:chOff x="1344635" y="4134565"/>
              <a:chExt cx="359968" cy="1487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2" name="Connecteur droit 241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Connecteur droit 215"/>
            <p:cNvCxnSpPr>
              <a:stCxn id="189" idx="7"/>
            </p:cNvCxnSpPr>
            <p:nvPr/>
          </p:nvCxnSpPr>
          <p:spPr>
            <a:xfrm flipH="1" flipV="1">
              <a:off x="1887411" y="4007948"/>
              <a:ext cx="486414" cy="4793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Arc 244"/>
          <p:cNvSpPr/>
          <p:nvPr/>
        </p:nvSpPr>
        <p:spPr>
          <a:xfrm>
            <a:off x="5605258" y="3018526"/>
            <a:ext cx="468000" cy="900000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ZoneTexte 246"/>
              <p:cNvSpPr txBox="1"/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7" name="ZoneTexte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ZoneTexte 247"/>
              <p:cNvSpPr txBox="1"/>
              <p:nvPr/>
            </p:nvSpPr>
            <p:spPr>
              <a:xfrm>
                <a:off x="790507" y="2934197"/>
                <a:ext cx="4665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8" name="ZoneTexte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7" y="2934197"/>
                <a:ext cx="466538" cy="404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 rot="5400000">
            <a:off x="903784" y="2652260"/>
            <a:ext cx="234762" cy="451464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0" name="Connecteur droit 249"/>
          <p:cNvCxnSpPr/>
          <p:nvPr/>
        </p:nvCxnSpPr>
        <p:spPr>
          <a:xfrm flipH="1">
            <a:off x="1659641" y="4149096"/>
            <a:ext cx="745806" cy="1590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2401432" y="4149096"/>
            <a:ext cx="515126" cy="3600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2405448" y="3441143"/>
            <a:ext cx="0" cy="7045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ZoneTexte 258"/>
              <p:cNvSpPr txBox="1"/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9" name="ZoneTexte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ZoneTexte 259"/>
              <p:cNvSpPr txBox="1"/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0" name="ZoneTexte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r="-27869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ZoneTexte 260"/>
              <p:cNvSpPr txBox="1"/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1" name="ZoneTexte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ZoneTexte 261"/>
          <p:cNvSpPr txBox="1"/>
          <p:nvPr/>
        </p:nvSpPr>
        <p:spPr>
          <a:xfrm>
            <a:off x="4800873" y="364760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75348" y="17678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5930422" y="259514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7699438" y="9483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5261457" y="315305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2830623" y="21504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(2)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781587" y="222496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192216" y="1538750"/>
            <a:ext cx="412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(3’)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139020" y="205961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4620809" y="278274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A</a:t>
            </a:r>
            <a:endParaRPr lang="fr-FR" sz="1600" i="1" dirty="0"/>
          </a:p>
        </p:txBody>
      </p:sp>
      <p:sp>
        <p:nvSpPr>
          <p:cNvPr id="275" name="ZoneTexte 274"/>
          <p:cNvSpPr txBox="1"/>
          <p:nvPr/>
        </p:nvSpPr>
        <p:spPr>
          <a:xfrm>
            <a:off x="4963206" y="19478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B</a:t>
            </a:r>
            <a:endParaRPr lang="fr-FR" sz="1600" i="1" dirty="0"/>
          </a:p>
        </p:txBody>
      </p:sp>
      <p:sp>
        <p:nvSpPr>
          <p:cNvPr id="276" name="ZoneTexte 275"/>
          <p:cNvSpPr txBox="1"/>
          <p:nvPr/>
        </p:nvSpPr>
        <p:spPr>
          <a:xfrm>
            <a:off x="2523918" y="2329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</a:t>
            </a:r>
            <a:endParaRPr lang="fr-FR" sz="1600" i="1" dirty="0"/>
          </a:p>
        </p:txBody>
      </p:sp>
      <p:sp>
        <p:nvSpPr>
          <p:cNvPr id="277" name="ZoneTexte 276"/>
          <p:cNvSpPr txBox="1"/>
          <p:nvPr/>
        </p:nvSpPr>
        <p:spPr>
          <a:xfrm>
            <a:off x="1349801" y="26275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endParaRPr lang="fr-FR" sz="1600" i="1" dirty="0"/>
          </a:p>
        </p:txBody>
      </p:sp>
      <p:sp>
        <p:nvSpPr>
          <p:cNvPr id="278" name="ZoneTexte 277"/>
          <p:cNvSpPr txBox="1"/>
          <p:nvPr/>
        </p:nvSpPr>
        <p:spPr>
          <a:xfrm>
            <a:off x="627064" y="220429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E</a:t>
            </a:r>
            <a:endParaRPr lang="fr-FR" sz="1600" i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5593372" y="168023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C’</a:t>
            </a:r>
            <a:endParaRPr lang="fr-FR" sz="1600" i="1" dirty="0"/>
          </a:p>
        </p:txBody>
      </p:sp>
      <p:sp>
        <p:nvSpPr>
          <p:cNvPr id="280" name="ZoneTexte 279"/>
          <p:cNvSpPr txBox="1"/>
          <p:nvPr/>
        </p:nvSpPr>
        <p:spPr>
          <a:xfrm>
            <a:off x="6908132" y="199822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sp>
        <p:nvSpPr>
          <p:cNvPr id="281" name="ZoneTexte 280"/>
          <p:cNvSpPr txBox="1"/>
          <p:nvPr/>
        </p:nvSpPr>
        <p:spPr>
          <a:xfrm>
            <a:off x="7504895" y="14190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E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cxnSp>
        <p:nvCxnSpPr>
          <p:cNvPr id="164" name="Connecteur droit 163"/>
          <p:cNvCxnSpPr/>
          <p:nvPr/>
        </p:nvCxnSpPr>
        <p:spPr>
          <a:xfrm flipV="1">
            <a:off x="1257045" y="2524009"/>
            <a:ext cx="0" cy="3347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1055271" y="2342280"/>
            <a:ext cx="232148" cy="29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1241557" y="2506769"/>
            <a:ext cx="200124" cy="168790"/>
          </a:xfrm>
          <a:prstGeom prst="arc">
            <a:avLst>
              <a:gd name="adj1" fmla="val 12637509"/>
              <a:gd name="adj2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267534" y="2578191"/>
            <a:ext cx="164535" cy="1645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Arc 173"/>
          <p:cNvSpPr/>
          <p:nvPr/>
        </p:nvSpPr>
        <p:spPr>
          <a:xfrm>
            <a:off x="1240440" y="2807854"/>
            <a:ext cx="200124" cy="168790"/>
          </a:xfrm>
          <a:prstGeom prst="arc">
            <a:avLst>
              <a:gd name="adj1" fmla="val 12637509"/>
              <a:gd name="adj2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750061" y="1981348"/>
            <a:ext cx="164535" cy="1645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ZoneTexte 192"/>
          <p:cNvSpPr txBox="1"/>
          <p:nvPr/>
        </p:nvSpPr>
        <p:spPr>
          <a:xfrm>
            <a:off x="3467421" y="2214300"/>
            <a:ext cx="36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F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215746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808085" y="4265646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7267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49995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72120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>
            <a:stCxn id="7" idx="4"/>
            <a:endCxn id="3" idx="2"/>
          </p:cNvCxnSpPr>
          <p:nvPr/>
        </p:nvCxnSpPr>
        <p:spPr>
          <a:xfrm>
            <a:off x="2399310" y="3645782"/>
            <a:ext cx="1949272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  <a:endCxn id="3" idx="1"/>
          </p:cNvCxnSpPr>
          <p:nvPr/>
        </p:nvCxnSpPr>
        <p:spPr>
          <a:xfrm>
            <a:off x="4033115" y="4715706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4033115" y="3579872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722733" y="3420752"/>
            <a:ext cx="62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6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6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922180" y="3420752"/>
            <a:ext cx="57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8" idx="4"/>
            <a:endCxn id="3" idx="6"/>
          </p:cNvCxnSpPr>
          <p:nvPr/>
        </p:nvCxnSpPr>
        <p:spPr>
          <a:xfrm flipH="1">
            <a:off x="4798642" y="3645782"/>
            <a:ext cx="1926341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(</m:t>
                    </m:r>
                    <m:r>
                      <a:rPr lang="fr-FR" sz="1000" b="0" i="1" smtClean="0">
                        <a:latin typeface="Cambria Math"/>
                      </a:rPr>
                      <m:t>𝐵</m:t>
                    </m:r>
                    <m:r>
                      <a:rPr lang="fr-FR" sz="10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fr-FR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422383" y="2708904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83" y="2708904"/>
                <a:ext cx="1052246" cy="553998"/>
              </a:xfrm>
              <a:prstGeom prst="rect">
                <a:avLst/>
              </a:prstGeom>
              <a:blipFill rotWithShape="1">
                <a:blip r:embed="rId5"/>
                <a:stretch>
                  <a:fillRect r="-11561"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blipFill rotWithShape="1">
                <a:blip r:embed="rId9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Éclair 110"/>
          <p:cNvSpPr/>
          <p:nvPr/>
        </p:nvSpPr>
        <p:spPr>
          <a:xfrm rot="14645360">
            <a:off x="3807223" y="5082546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2971580" y="5685161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moteur</a:t>
            </a:r>
            <a:endParaRPr lang="fr-FR" sz="1000" dirty="0"/>
          </a:p>
        </p:txBody>
      </p:sp>
      <p:sp>
        <p:nvSpPr>
          <p:cNvPr id="113" name="Éclair 112"/>
          <p:cNvSpPr/>
          <p:nvPr/>
        </p:nvSpPr>
        <p:spPr>
          <a:xfrm rot="14645360">
            <a:off x="1798143" y="3530451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62500" y="4133066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p:sp>
        <p:nvSpPr>
          <p:cNvPr id="115" name="Éclair 114"/>
          <p:cNvSpPr/>
          <p:nvPr/>
        </p:nvSpPr>
        <p:spPr>
          <a:xfrm rot="6954640" flipH="1">
            <a:off x="6999972" y="3556947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7002324" y="4144979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684943" y="2726068"/>
                <a:ext cx="10522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43" y="2726068"/>
                <a:ext cx="1052246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6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773743" y="4363781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49770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802799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95001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17876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3998773" y="3579872"/>
            <a:ext cx="415719" cy="7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947763" y="3420752"/>
            <a:ext cx="400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319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252859" y="3420752"/>
            <a:ext cx="1244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567936" y="3420752"/>
            <a:ext cx="138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(</m:t>
                    </m:r>
                    <m:r>
                      <a:rPr lang="fr-FR" sz="1400" b="1" i="1" smtClean="0">
                        <a:latin typeface="Cambria Math"/>
                      </a:rPr>
                      <m:t>𝑩</m:t>
                    </m:r>
                    <m:r>
                      <a:rPr lang="fr-FR" sz="1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fr-FR" sz="1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75" t="-1163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2227582" y="2518186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82" y="2518186"/>
                <a:ext cx="1052246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637" r="-2890" b="-50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fr-FR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fr-FR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2895517" y="3850147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fr-FR" sz="1400" b="1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17" y="3850147"/>
                <a:ext cx="1052246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1734" t="-641" r="-28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6012192" y="2520509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  <m:r>
                      <a:rPr lang="fr-FR" sz="14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92" y="2520509"/>
                <a:ext cx="1052246" cy="954107"/>
              </a:xfrm>
              <a:prstGeom prst="rect">
                <a:avLst/>
              </a:prstGeom>
              <a:blipFill rotWithShape="1">
                <a:blip r:embed="rId7"/>
                <a:stretch>
                  <a:fillRect t="-637" r="-2890" b="-50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3087210" y="2667453"/>
            <a:ext cx="3014994" cy="1297160"/>
          </a:xfrm>
          <a:prstGeom prst="ellipse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849886" y="1688726"/>
            <a:ext cx="15204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Efforts internes au système isolé </a:t>
            </a:r>
            <a:r>
              <a:rPr lang="fr-FR" sz="1100" dirty="0" smtClean="0">
                <a:solidFill>
                  <a:schemeClr val="tx1"/>
                </a:solidFill>
                <a:latin typeface="Cambria"/>
              </a:rPr>
              <a:t>⇨</a:t>
            </a:r>
            <a:r>
              <a:rPr lang="fr-FR" sz="1100" dirty="0" smtClean="0">
                <a:solidFill>
                  <a:schemeClr val="tx1"/>
                </a:solidFill>
              </a:rPr>
              <a:t> à ne pas prendre en compte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38"/>
          <p:cNvCxnSpPr>
            <a:stCxn id="46" idx="2"/>
            <a:endCxn id="104" idx="0"/>
          </p:cNvCxnSpPr>
          <p:nvPr/>
        </p:nvCxnSpPr>
        <p:spPr>
          <a:xfrm flipH="1">
            <a:off x="4030605" y="2288890"/>
            <a:ext cx="579505" cy="50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6" idx="2"/>
            <a:endCxn id="105" idx="0"/>
          </p:cNvCxnSpPr>
          <p:nvPr/>
        </p:nvCxnSpPr>
        <p:spPr>
          <a:xfrm>
            <a:off x="4610110" y="2288890"/>
            <a:ext cx="472741" cy="50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5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213803" y="4333691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72772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11" name="Connecteur droit 10"/>
          <p:cNvCxnSpPr>
            <a:stCxn id="7" idx="4"/>
            <a:endCxn id="3" idx="1"/>
          </p:cNvCxnSpPr>
          <p:nvPr/>
        </p:nvCxnSpPr>
        <p:spPr>
          <a:xfrm>
            <a:off x="2399310" y="3645782"/>
            <a:ext cx="880403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174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1744" t="-820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2936376" y="2616572"/>
                <a:ext cx="15023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76" y="2616572"/>
                <a:ext cx="1502306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407" t="-826" r="-2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Éclair 112"/>
          <p:cNvSpPr/>
          <p:nvPr/>
        </p:nvSpPr>
        <p:spPr>
          <a:xfrm rot="14645360">
            <a:off x="1700705" y="4007054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701484" y="4082534"/>
            <a:ext cx="115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Couple résistant</a:t>
            </a:r>
            <a:endParaRPr lang="fr-FR" sz="1400" b="1" dirty="0"/>
          </a:p>
        </p:txBody>
      </p:sp>
      <p:sp>
        <p:nvSpPr>
          <p:cNvPr id="10" name="Ellipse 9"/>
          <p:cNvSpPr/>
          <p:nvPr/>
        </p:nvSpPr>
        <p:spPr>
          <a:xfrm>
            <a:off x="1750730" y="2785374"/>
            <a:ext cx="1297160" cy="1297160"/>
          </a:xfrm>
          <a:prstGeom prst="ellipse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51920" y="2256858"/>
            <a:ext cx="105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Pesanteur</a:t>
            </a:r>
            <a:endParaRPr lang="fr-FR" sz="1400" b="1" dirty="0"/>
          </a:p>
        </p:txBody>
      </p:sp>
      <p:sp>
        <p:nvSpPr>
          <p:cNvPr id="39" name="Éclair 38"/>
          <p:cNvSpPr/>
          <p:nvPr/>
        </p:nvSpPr>
        <p:spPr>
          <a:xfrm rot="16479003" flipH="1">
            <a:off x="1343804" y="2457218"/>
            <a:ext cx="369006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1666</Words>
  <Application>Microsoft Office PowerPoint</Application>
  <PresentationFormat>Affichage à l'écran (4:3)</PresentationFormat>
  <Paragraphs>451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99</cp:revision>
  <dcterms:created xsi:type="dcterms:W3CDTF">2011-11-17T16:11:22Z</dcterms:created>
  <dcterms:modified xsi:type="dcterms:W3CDTF">2012-03-29T21:46:50Z</dcterms:modified>
</cp:coreProperties>
</file>