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5499"/>
            <a:ext cx="3351190" cy="235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537"/>
            <a:ext cx="3496600" cy="32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2" y="3212977"/>
            <a:ext cx="67437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820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</cp:revision>
  <dcterms:created xsi:type="dcterms:W3CDTF">2014-05-15T14:36:41Z</dcterms:created>
  <dcterms:modified xsi:type="dcterms:W3CDTF">2014-05-15T14:41:20Z</dcterms:modified>
</cp:coreProperties>
</file>