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94" r:id="rId3"/>
    <p:sldId id="280" r:id="rId4"/>
    <p:sldId id="285" r:id="rId5"/>
    <p:sldId id="289" r:id="rId6"/>
    <p:sldId id="293" r:id="rId7"/>
    <p:sldId id="286" r:id="rId8"/>
    <p:sldId id="287" r:id="rId9"/>
    <p:sldId id="288" r:id="rId10"/>
    <p:sldId id="283" r:id="rId11"/>
    <p:sldId id="290" r:id="rId12"/>
    <p:sldId id="281" r:id="rId13"/>
    <p:sldId id="284" r:id="rId14"/>
    <p:sldId id="291" r:id="rId15"/>
    <p:sldId id="292" r:id="rId16"/>
    <p:sldId id="279" r:id="rId17"/>
    <p:sldId id="259" r:id="rId18"/>
    <p:sldId id="256" r:id="rId19"/>
    <p:sldId id="265" r:id="rId20"/>
    <p:sldId id="260" r:id="rId21"/>
    <p:sldId id="257" r:id="rId22"/>
    <p:sldId id="263" r:id="rId23"/>
    <p:sldId id="264" r:id="rId24"/>
    <p:sldId id="261" r:id="rId25"/>
    <p:sldId id="269" r:id="rId26"/>
    <p:sldId id="258" r:id="rId27"/>
    <p:sldId id="267" r:id="rId28"/>
    <p:sldId id="268" r:id="rId29"/>
    <p:sldId id="262" r:id="rId30"/>
    <p:sldId id="266" r:id="rId31"/>
    <p:sldId id="270" r:id="rId32"/>
    <p:sldId id="271" r:id="rId33"/>
    <p:sldId id="272" r:id="rId34"/>
    <p:sldId id="273" r:id="rId35"/>
    <p:sldId id="274" r:id="rId36"/>
    <p:sldId id="275" r:id="rId37"/>
    <p:sldId id="277" r:id="rId38"/>
    <p:sldId id="276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8" autoAdjust="0"/>
    <p:restoredTop sz="93019" autoAdjust="0"/>
  </p:normalViewPr>
  <p:slideViewPr>
    <p:cSldViewPr>
      <p:cViewPr>
        <p:scale>
          <a:sx n="89" d="100"/>
          <a:sy n="89" d="100"/>
        </p:scale>
        <p:origin x="-612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09/04/2012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09/04/2012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09/04/2012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09/04/2012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09/04/2012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09/04/2012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011.png"/><Relationship Id="rId7" Type="http://schemas.openxmlformats.org/officeDocument/2006/relationships/image" Target="../media/image141.png"/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81.png"/><Relationship Id="rId5" Type="http://schemas.openxmlformats.org/officeDocument/2006/relationships/image" Target="../media/image127.png"/><Relationship Id="rId10" Type="http://schemas.openxmlformats.org/officeDocument/2006/relationships/image" Target="../media/image171.png"/><Relationship Id="rId4" Type="http://schemas.openxmlformats.org/officeDocument/2006/relationships/image" Target="../media/image1111.png"/><Relationship Id="rId9" Type="http://schemas.openxmlformats.org/officeDocument/2006/relationships/image" Target="../media/image1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011.png"/><Relationship Id="rId7" Type="http://schemas.openxmlformats.org/officeDocument/2006/relationships/image" Target="../media/image43.png"/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02.png"/><Relationship Id="rId7" Type="http://schemas.openxmlformats.org/officeDocument/2006/relationships/image" Target="../media/image23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2.png"/><Relationship Id="rId5" Type="http://schemas.openxmlformats.org/officeDocument/2006/relationships/image" Target="../media/image213.png"/><Relationship Id="rId4" Type="http://schemas.openxmlformats.org/officeDocument/2006/relationships/image" Target="../media/image1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png"/><Relationship Id="rId13" Type="http://schemas.openxmlformats.org/officeDocument/2006/relationships/image" Target="../media/image352.png"/><Relationship Id="rId3" Type="http://schemas.openxmlformats.org/officeDocument/2006/relationships/image" Target="../media/image251.png"/><Relationship Id="rId7" Type="http://schemas.openxmlformats.org/officeDocument/2006/relationships/image" Target="../media/image292.png"/><Relationship Id="rId12" Type="http://schemas.openxmlformats.org/officeDocument/2006/relationships/image" Target="../media/image48.png"/><Relationship Id="rId2" Type="http://schemas.openxmlformats.org/officeDocument/2006/relationships/image" Target="../media/image241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2.png"/><Relationship Id="rId11" Type="http://schemas.openxmlformats.org/officeDocument/2006/relationships/image" Target="../media/image332.png"/><Relationship Id="rId5" Type="http://schemas.openxmlformats.org/officeDocument/2006/relationships/image" Target="../media/image272.png"/><Relationship Id="rId15" Type="http://schemas.openxmlformats.org/officeDocument/2006/relationships/image" Target="../media/image372.png"/><Relationship Id="rId10" Type="http://schemas.openxmlformats.org/officeDocument/2006/relationships/image" Target="../media/image322.png"/><Relationship Id="rId4" Type="http://schemas.openxmlformats.org/officeDocument/2006/relationships/image" Target="../media/image261.png"/><Relationship Id="rId9" Type="http://schemas.openxmlformats.org/officeDocument/2006/relationships/image" Target="../media/image313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251.png"/><Relationship Id="rId7" Type="http://schemas.openxmlformats.org/officeDocument/2006/relationships/image" Target="../media/image44.png"/><Relationship Id="rId12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55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261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26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0.png"/><Relationship Id="rId5" Type="http://schemas.openxmlformats.org/officeDocument/2006/relationships/image" Target="../media/image411.png"/><Relationship Id="rId4" Type="http://schemas.openxmlformats.org/officeDocument/2006/relationships/image" Target="../media/image3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811.png"/><Relationship Id="rId7" Type="http://schemas.openxmlformats.org/officeDocument/2006/relationships/image" Target="../media/image1110.png"/><Relationship Id="rId2" Type="http://schemas.openxmlformats.org/officeDocument/2006/relationships/image" Target="../media/image7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0.png"/><Relationship Id="rId11" Type="http://schemas.openxmlformats.org/officeDocument/2006/relationships/image" Target="../media/image150.png"/><Relationship Id="rId5" Type="http://schemas.openxmlformats.org/officeDocument/2006/relationships/image" Target="../media/image510.png"/><Relationship Id="rId10" Type="http://schemas.openxmlformats.org/officeDocument/2006/relationships/image" Target="../media/image140.png"/><Relationship Id="rId4" Type="http://schemas.openxmlformats.org/officeDocument/2006/relationships/image" Target="../media/image910.png"/><Relationship Id="rId9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811.png"/><Relationship Id="rId7" Type="http://schemas.openxmlformats.org/officeDocument/2006/relationships/image" Target="../media/image1110.png"/><Relationship Id="rId2" Type="http://schemas.openxmlformats.org/officeDocument/2006/relationships/image" Target="../media/image7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0.png"/><Relationship Id="rId11" Type="http://schemas.openxmlformats.org/officeDocument/2006/relationships/image" Target="../media/image150.png"/><Relationship Id="rId5" Type="http://schemas.openxmlformats.org/officeDocument/2006/relationships/image" Target="../media/image510.png"/><Relationship Id="rId10" Type="http://schemas.openxmlformats.org/officeDocument/2006/relationships/image" Target="../media/image140.png"/><Relationship Id="rId4" Type="http://schemas.openxmlformats.org/officeDocument/2006/relationships/image" Target="../media/image910.png"/><Relationship Id="rId9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30.png"/><Relationship Id="rId3" Type="http://schemas.openxmlformats.org/officeDocument/2006/relationships/image" Target="../media/image170.png"/><Relationship Id="rId7" Type="http://schemas.openxmlformats.org/officeDocument/2006/relationships/image" Target="../media/image211.png"/><Relationship Id="rId12" Type="http://schemas.openxmlformats.org/officeDocument/2006/relationships/image" Target="../media/image2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5" Type="http://schemas.openxmlformats.org/officeDocument/2006/relationships/image" Target="../media/image271.png"/><Relationship Id="rId10" Type="http://schemas.openxmlformats.org/officeDocument/2006/relationships/image" Target="../media/image240.png"/><Relationship Id="rId4" Type="http://schemas.openxmlformats.org/officeDocument/2006/relationships/image" Target="../media/image180.png"/><Relationship Id="rId14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1.png"/><Relationship Id="rId18" Type="http://schemas.openxmlformats.org/officeDocument/2006/relationships/image" Target="../media/image440.png"/><Relationship Id="rId26" Type="http://schemas.openxmlformats.org/officeDocument/2006/relationships/image" Target="../media/image511.png"/><Relationship Id="rId8" Type="http://schemas.openxmlformats.org/officeDocument/2006/relationships/image" Target="../media/image342.png"/><Relationship Id="rId3" Type="http://schemas.openxmlformats.org/officeDocument/2006/relationships/image" Target="../media/image291.png"/><Relationship Id="rId17" Type="http://schemas.openxmlformats.org/officeDocument/2006/relationships/image" Target="../media/image430.png"/><Relationship Id="rId25" Type="http://schemas.openxmlformats.org/officeDocument/2006/relationships/image" Target="../media/image500.png"/><Relationship Id="rId7" Type="http://schemas.openxmlformats.org/officeDocument/2006/relationships/image" Target="../media/image331.png"/><Relationship Id="rId12" Type="http://schemas.openxmlformats.org/officeDocument/2006/relationships/image" Target="../media/image380.png"/><Relationship Id="rId2" Type="http://schemas.openxmlformats.org/officeDocument/2006/relationships/image" Target="../media/image281.png"/><Relationship Id="rId16" Type="http://schemas.openxmlformats.org/officeDocument/2006/relationships/image" Target="../media/image421.png"/><Relationship Id="rId20" Type="http://schemas.openxmlformats.org/officeDocument/2006/relationships/image" Target="../media/image460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1.png"/><Relationship Id="rId11" Type="http://schemas.openxmlformats.org/officeDocument/2006/relationships/image" Target="../media/image371.png"/><Relationship Id="rId24" Type="http://schemas.openxmlformats.org/officeDocument/2006/relationships/image" Target="../media/image470.png"/><Relationship Id="rId15" Type="http://schemas.openxmlformats.org/officeDocument/2006/relationships/image" Target="../media/image412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5" Type="http://schemas.openxmlformats.org/officeDocument/2006/relationships/image" Target="../media/image312.png"/><Relationship Id="rId10" Type="http://schemas.openxmlformats.org/officeDocument/2006/relationships/image" Target="../media/image360.png"/><Relationship Id="rId19" Type="http://schemas.openxmlformats.org/officeDocument/2006/relationships/image" Target="../media/image450.png"/><Relationship Id="rId4" Type="http://schemas.openxmlformats.org/officeDocument/2006/relationships/image" Target="../media/image301.png"/><Relationship Id="rId9" Type="http://schemas.openxmlformats.org/officeDocument/2006/relationships/image" Target="../media/image351.png"/><Relationship Id="rId14" Type="http://schemas.openxmlformats.org/officeDocument/2006/relationships/image" Target="../media/image402.png"/><Relationship Id="rId22" Type="http://schemas.openxmlformats.org/officeDocument/2006/relationships/image" Target="../media/image480.png"/><Relationship Id="rId27" Type="http://schemas.openxmlformats.org/officeDocument/2006/relationships/image" Target="../media/image520.png"/><Relationship Id="rId30" Type="http://schemas.openxmlformats.org/officeDocument/2006/relationships/image" Target="../media/image5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13" Type="http://schemas.openxmlformats.org/officeDocument/2006/relationships/image" Target="../media/image460.png"/><Relationship Id="rId18" Type="http://schemas.openxmlformats.org/officeDocument/2006/relationships/image" Target="../media/image200.png"/><Relationship Id="rId3" Type="http://schemas.openxmlformats.org/officeDocument/2006/relationships/image" Target="../media/image571.png"/><Relationship Id="rId12" Type="http://schemas.openxmlformats.org/officeDocument/2006/relationships/image" Target="../media/image450.png"/><Relationship Id="rId7" Type="http://schemas.openxmlformats.org/officeDocument/2006/relationships/image" Target="../media/image331.png"/><Relationship Id="rId17" Type="http://schemas.openxmlformats.org/officeDocument/2006/relationships/image" Target="../media/image570.png"/><Relationship Id="rId2" Type="http://schemas.openxmlformats.org/officeDocument/2006/relationships/image" Target="../media/image561.png"/><Relationship Id="rId16" Type="http://schemas.openxmlformats.org/officeDocument/2006/relationships/image" Target="../media/image560.png"/><Relationship Id="rId20" Type="http://schemas.openxmlformats.org/officeDocument/2006/relationships/image" Target="../media/image5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1.png"/><Relationship Id="rId11" Type="http://schemas.openxmlformats.org/officeDocument/2006/relationships/image" Target="../media/image440.png"/><Relationship Id="rId5" Type="http://schemas.openxmlformats.org/officeDocument/2006/relationships/image" Target="../media/image312.png"/><Relationship Id="rId15" Type="http://schemas.openxmlformats.org/officeDocument/2006/relationships/image" Target="../media/image402.png"/><Relationship Id="rId10" Type="http://schemas.openxmlformats.org/officeDocument/2006/relationships/image" Target="../media/image380.png"/><Relationship Id="rId19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360.png"/><Relationship Id="rId14" Type="http://schemas.openxmlformats.org/officeDocument/2006/relationships/image" Target="../media/image4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312.png"/><Relationship Id="rId21" Type="http://schemas.openxmlformats.org/officeDocument/2006/relationships/image" Target="../media/image67.png"/><Relationship Id="rId7" Type="http://schemas.openxmlformats.org/officeDocument/2006/relationships/image" Target="../media/image440.png"/><Relationship Id="rId12" Type="http://schemas.openxmlformats.org/officeDocument/2006/relationships/image" Target="../media/image570.png"/><Relationship Id="rId1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200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90.png"/><Relationship Id="rId6" Type="http://schemas.openxmlformats.org/officeDocument/2006/relationships/image" Target="../media/image380.png"/><Relationship Id="rId15" Type="http://schemas.openxmlformats.org/officeDocument/2006/relationships/image" Target="../media/image62.png"/><Relationship Id="rId10" Type="http://schemas.openxmlformats.org/officeDocument/2006/relationships/image" Target="../media/image370.png"/><Relationship Id="rId19" Type="http://schemas.openxmlformats.org/officeDocument/2006/relationships/image" Target="../media/image65.png"/><Relationship Id="rId9" Type="http://schemas.openxmlformats.org/officeDocument/2006/relationships/image" Target="../media/image460.png"/><Relationship Id="rId14" Type="http://schemas.openxmlformats.org/officeDocument/2006/relationships/image" Target="../media/image61.png"/><Relationship Id="rId4" Type="http://schemas.openxmlformats.org/officeDocument/2006/relationships/image" Target="../media/image3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13" Type="http://schemas.openxmlformats.org/officeDocument/2006/relationships/image" Target="../media/image391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281.png"/><Relationship Id="rId21" Type="http://schemas.openxmlformats.org/officeDocument/2006/relationships/image" Target="../media/image71.png"/><Relationship Id="rId7" Type="http://schemas.openxmlformats.org/officeDocument/2006/relationships/image" Target="../media/image321.png"/><Relationship Id="rId12" Type="http://schemas.openxmlformats.org/officeDocument/2006/relationships/image" Target="../media/image380.png"/><Relationship Id="rId17" Type="http://schemas.openxmlformats.org/officeDocument/2006/relationships/image" Target="../media/image430.png"/><Relationship Id="rId25" Type="http://schemas.openxmlformats.org/officeDocument/2006/relationships/image" Target="../media/image75.png"/><Relationship Id="rId2" Type="http://schemas.openxmlformats.org/officeDocument/2006/relationships/image" Target="../media/image351.png"/><Relationship Id="rId16" Type="http://schemas.openxmlformats.org/officeDocument/2006/relationships/image" Target="../media/image421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2.png"/><Relationship Id="rId11" Type="http://schemas.openxmlformats.org/officeDocument/2006/relationships/image" Target="../media/image370.png"/><Relationship Id="rId24" Type="http://schemas.openxmlformats.org/officeDocument/2006/relationships/image" Target="../media/image74.png"/><Relationship Id="rId5" Type="http://schemas.openxmlformats.org/officeDocument/2006/relationships/image" Target="../media/image301.png"/><Relationship Id="rId15" Type="http://schemas.openxmlformats.org/officeDocument/2006/relationships/image" Target="../media/image412.png"/><Relationship Id="rId23" Type="http://schemas.openxmlformats.org/officeDocument/2006/relationships/image" Target="../media/image73.png"/><Relationship Id="rId10" Type="http://schemas.openxmlformats.org/officeDocument/2006/relationships/image" Target="../media/image360.png"/><Relationship Id="rId19" Type="http://schemas.openxmlformats.org/officeDocument/2006/relationships/image" Target="../media/image69.png"/><Relationship Id="rId4" Type="http://schemas.openxmlformats.org/officeDocument/2006/relationships/image" Target="../media/image291.png"/><Relationship Id="rId9" Type="http://schemas.openxmlformats.org/officeDocument/2006/relationships/image" Target="../media/image341.png"/><Relationship Id="rId14" Type="http://schemas.openxmlformats.org/officeDocument/2006/relationships/image" Target="../media/image401.png"/><Relationship Id="rId22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680.png"/><Relationship Id="rId18" Type="http://schemas.openxmlformats.org/officeDocument/2006/relationships/image" Target="../media/image400.png"/><Relationship Id="rId3" Type="http://schemas.openxmlformats.org/officeDocument/2006/relationships/image" Target="../media/image280.png"/><Relationship Id="rId21" Type="http://schemas.openxmlformats.org/officeDocument/2006/relationships/image" Target="../media/image42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390.png"/><Relationship Id="rId2" Type="http://schemas.openxmlformats.org/officeDocument/2006/relationships/image" Target="../media/image270.png"/><Relationship Id="rId16" Type="http://schemas.openxmlformats.org/officeDocument/2006/relationships/image" Target="../media/image711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5.png"/><Relationship Id="rId11" Type="http://schemas.openxmlformats.org/officeDocument/2006/relationships/image" Target="../media/image340.png"/><Relationship Id="rId5" Type="http://schemas.openxmlformats.org/officeDocument/2006/relationships/image" Target="../media/image220.png"/><Relationship Id="rId15" Type="http://schemas.openxmlformats.org/officeDocument/2006/relationships/image" Target="../media/image701.png"/><Relationship Id="rId23" Type="http://schemas.openxmlformats.org/officeDocument/2006/relationships/image" Target="../media/image690.png"/><Relationship Id="rId10" Type="http://schemas.openxmlformats.org/officeDocument/2006/relationships/image" Target="../media/image330.png"/><Relationship Id="rId19" Type="http://schemas.openxmlformats.org/officeDocument/2006/relationships/image" Target="../media/image180.png"/><Relationship Id="rId4" Type="http://schemas.openxmlformats.org/officeDocument/2006/relationships/image" Target="../media/image290.png"/><Relationship Id="rId9" Type="http://schemas.openxmlformats.org/officeDocument/2006/relationships/image" Target="../media/image320.png"/><Relationship Id="rId14" Type="http://schemas.openxmlformats.org/officeDocument/2006/relationships/image" Target="../media/image691.png"/><Relationship Id="rId22" Type="http://schemas.openxmlformats.org/officeDocument/2006/relationships/image" Target="../media/image7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00.png"/><Relationship Id="rId18" Type="http://schemas.openxmlformats.org/officeDocument/2006/relationships/image" Target="../media/image85.png"/><Relationship Id="rId3" Type="http://schemas.openxmlformats.org/officeDocument/2006/relationships/image" Target="../media/image710.png"/><Relationship Id="rId21" Type="http://schemas.openxmlformats.org/officeDocument/2006/relationships/image" Target="../media/image88.png"/><Relationship Id="rId7" Type="http://schemas.openxmlformats.org/officeDocument/2006/relationships/image" Target="../media/image65.png"/><Relationship Id="rId12" Type="http://schemas.openxmlformats.org/officeDocument/2006/relationships/image" Target="../media/image790.png"/><Relationship Id="rId17" Type="http://schemas.openxmlformats.org/officeDocument/2006/relationships/image" Target="../media/image84.png"/><Relationship Id="rId2" Type="http://schemas.openxmlformats.org/officeDocument/2006/relationships/image" Target="../media/image700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0.png"/><Relationship Id="rId11" Type="http://schemas.openxmlformats.org/officeDocument/2006/relationships/image" Target="../media/image780.png"/><Relationship Id="rId5" Type="http://schemas.openxmlformats.org/officeDocument/2006/relationships/image" Target="../media/image730.png"/><Relationship Id="rId15" Type="http://schemas.openxmlformats.org/officeDocument/2006/relationships/image" Target="../media/image82.png"/><Relationship Id="rId10" Type="http://schemas.openxmlformats.org/officeDocument/2006/relationships/image" Target="../media/image770.png"/><Relationship Id="rId19" Type="http://schemas.openxmlformats.org/officeDocument/2006/relationships/image" Target="../media/image86.png"/><Relationship Id="rId4" Type="http://schemas.openxmlformats.org/officeDocument/2006/relationships/image" Target="../media/image720.png"/><Relationship Id="rId9" Type="http://schemas.openxmlformats.org/officeDocument/2006/relationships/image" Target="../media/image760.png"/><Relationship Id="rId14" Type="http://schemas.openxmlformats.org/officeDocument/2006/relationships/image" Target="../media/image8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2.png"/><Relationship Id="rId7" Type="http://schemas.openxmlformats.org/officeDocument/2006/relationships/image" Target="../media/image6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0.png"/><Relationship Id="rId9" Type="http://schemas.openxmlformats.org/officeDocument/2006/relationships/image" Target="../media/image2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11" Type="http://schemas.openxmlformats.org/officeDocument/2006/relationships/image" Target="../media/image115.png"/><Relationship Id="rId5" Type="http://schemas.openxmlformats.org/officeDocument/2006/relationships/image" Target="../media/image114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12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7" Type="http://schemas.openxmlformats.org/officeDocument/2006/relationships/image" Target="../media/image6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5" Type="http://schemas.openxmlformats.org/officeDocument/2006/relationships/image" Target="../media/image4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971520" y="1988808"/>
            <a:ext cx="216028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91616" y="1808784"/>
            <a:ext cx="720096" cy="360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204064" y="2168832"/>
            <a:ext cx="0" cy="9901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572000" y="1980203"/>
            <a:ext cx="2160288" cy="144879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5120556" y="2667144"/>
            <a:ext cx="235272" cy="2352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5955515" y="2707522"/>
            <a:ext cx="281263" cy="1886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168039" y="2569583"/>
            <a:ext cx="281263" cy="1886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5308671" y="2536421"/>
            <a:ext cx="94315" cy="14063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6001832" y="2801837"/>
            <a:ext cx="94315" cy="14063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6066437" y="2572362"/>
            <a:ext cx="235272" cy="2352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 flipH="1">
            <a:off x="5071304" y="2879988"/>
            <a:ext cx="94315" cy="1406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6236778" y="2435634"/>
            <a:ext cx="94315" cy="1406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077404" y="3026968"/>
            <a:ext cx="971585" cy="651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331093" y="2424799"/>
            <a:ext cx="376126" cy="25225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6041382" y="2674158"/>
            <a:ext cx="665837" cy="9928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576510" y="3352768"/>
            <a:ext cx="519636" cy="12463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85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3381551" y="4472484"/>
            <a:ext cx="194688" cy="1946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3922224" y="3324324"/>
            <a:ext cx="194688" cy="1946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3" idx="0"/>
            <a:endCxn id="4" idx="3"/>
          </p:cNvCxnSpPr>
          <p:nvPr/>
        </p:nvCxnSpPr>
        <p:spPr>
          <a:xfrm flipV="1">
            <a:off x="3478895" y="3490501"/>
            <a:ext cx="471840" cy="9819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125368" y="4304217"/>
                <a:ext cx="314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368" y="4304217"/>
                <a:ext cx="3145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632699" y="3185824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99" y="3185824"/>
                <a:ext cx="31803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3833696" y="3725207"/>
            <a:ext cx="270037" cy="2700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B050"/>
                </a:solidFill>
              </a:rPr>
              <a:t>3</a:t>
            </a:r>
            <a:endParaRPr lang="fr-FR" sz="1000" b="1" dirty="0">
              <a:solidFill>
                <a:srgbClr val="00B050"/>
              </a:solidFill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4019568" y="2718129"/>
            <a:ext cx="709602" cy="709602"/>
            <a:chOff x="4662532" y="3068952"/>
            <a:chExt cx="457392" cy="457392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4662532" y="3068952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5400000">
              <a:off x="4891228" y="3297648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3478895" y="3860226"/>
            <a:ext cx="709602" cy="709602"/>
            <a:chOff x="4662532" y="3068952"/>
            <a:chExt cx="457392" cy="457392"/>
          </a:xfrm>
        </p:grpSpPr>
        <p:cxnSp>
          <p:nvCxnSpPr>
            <p:cNvPr id="14" name="Connecteur droit 13"/>
            <p:cNvCxnSpPr/>
            <p:nvPr/>
          </p:nvCxnSpPr>
          <p:spPr>
            <a:xfrm>
              <a:off x="4662532" y="3068952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5400000">
              <a:off x="4891228" y="3297648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necteur droit 15"/>
          <p:cNvCxnSpPr/>
          <p:nvPr/>
        </p:nvCxnSpPr>
        <p:spPr>
          <a:xfrm>
            <a:off x="2411712" y="4149096"/>
            <a:ext cx="0" cy="717728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>
            <a:off x="2770576" y="4513662"/>
            <a:ext cx="0" cy="717728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972185" y="4603960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185" y="4603960"/>
                <a:ext cx="306366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257150" y="3886090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150" y="3886090"/>
                <a:ext cx="309124" cy="276999"/>
              </a:xfrm>
              <a:prstGeom prst="rect">
                <a:avLst/>
              </a:prstGeom>
              <a:blipFill rotWithShape="1">
                <a:blip r:embed="rId5"/>
                <a:stretch>
                  <a:fillRect t="-2174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986402" y="4292828"/>
                <a:ext cx="4468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402" y="4292828"/>
                <a:ext cx="4468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125523" y="3718245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523" y="3718245"/>
                <a:ext cx="421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4464586" y="3073303"/>
                <a:ext cx="450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86" y="3073303"/>
                <a:ext cx="45044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3808613" y="2438721"/>
                <a:ext cx="425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613" y="2438721"/>
                <a:ext cx="42550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 flipH="1">
            <a:off x="3466423" y="3096443"/>
            <a:ext cx="544735" cy="0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4842036" y="3421667"/>
            <a:ext cx="1" cy="1195270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518270" y="2819444"/>
                <a:ext cx="4558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𝐵𝐶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270" y="2819444"/>
                <a:ext cx="45583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842036" y="3565993"/>
                <a:ext cx="4574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𝐵𝐶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36" y="3565993"/>
                <a:ext cx="457433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/>
          <p:cNvSpPr/>
          <p:nvPr/>
        </p:nvSpPr>
        <p:spPr>
          <a:xfrm>
            <a:off x="3110298" y="2465132"/>
            <a:ext cx="2104696" cy="2104696"/>
          </a:xfrm>
          <a:prstGeom prst="arc">
            <a:avLst>
              <a:gd name="adj1" fmla="val 1254668"/>
              <a:gd name="adj2" fmla="val 5300586"/>
            </a:avLst>
          </a:prstGeom>
          <a:ln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lus 32"/>
          <p:cNvSpPr/>
          <p:nvPr/>
        </p:nvSpPr>
        <p:spPr>
          <a:xfrm>
            <a:off x="4986277" y="4114541"/>
            <a:ext cx="228717" cy="228717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rc 33"/>
          <p:cNvSpPr/>
          <p:nvPr/>
        </p:nvSpPr>
        <p:spPr>
          <a:xfrm>
            <a:off x="3478895" y="2875695"/>
            <a:ext cx="1657594" cy="1657594"/>
          </a:xfrm>
          <a:prstGeom prst="arc">
            <a:avLst>
              <a:gd name="adj1" fmla="val 10563258"/>
              <a:gd name="adj2" fmla="val 18475851"/>
            </a:avLst>
          </a:prstGeom>
          <a:ln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Moins 34"/>
          <p:cNvSpPr/>
          <p:nvPr/>
        </p:nvSpPr>
        <p:spPr>
          <a:xfrm>
            <a:off x="4445165" y="2768786"/>
            <a:ext cx="197631" cy="101315"/>
          </a:xfrm>
          <a:prstGeom prst="mathMin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09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3381551" y="4472484"/>
            <a:ext cx="194688" cy="1946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3922224" y="3324324"/>
            <a:ext cx="194688" cy="1946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3" idx="0"/>
            <a:endCxn id="4" idx="3"/>
          </p:cNvCxnSpPr>
          <p:nvPr/>
        </p:nvCxnSpPr>
        <p:spPr>
          <a:xfrm flipV="1">
            <a:off x="3478895" y="3490501"/>
            <a:ext cx="471840" cy="9819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125368" y="4304217"/>
                <a:ext cx="314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368" y="4304217"/>
                <a:ext cx="3145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632699" y="3185824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99" y="3185824"/>
                <a:ext cx="31803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3884549" y="3807715"/>
            <a:ext cx="270037" cy="2700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B050"/>
                </a:solidFill>
              </a:rPr>
              <a:t>3</a:t>
            </a:r>
            <a:endParaRPr lang="fr-FR" sz="1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3573878" y="4304217"/>
                <a:ext cx="543034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78" y="4304217"/>
                <a:ext cx="543034" cy="29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/>
          <p:cNvCxnSpPr/>
          <p:nvPr/>
        </p:nvCxnSpPr>
        <p:spPr>
          <a:xfrm flipV="1">
            <a:off x="3480280" y="4155272"/>
            <a:ext cx="152419" cy="317212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rot="10800000" flipV="1">
            <a:off x="3793791" y="3490502"/>
            <a:ext cx="152419" cy="317212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/>
              <p:cNvSpPr txBox="1"/>
              <p:nvPr/>
            </p:nvSpPr>
            <p:spPr>
              <a:xfrm>
                <a:off x="3326966" y="3508274"/>
                <a:ext cx="53469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966" y="3508274"/>
                <a:ext cx="534698" cy="3005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/>
          <p:cNvSpPr/>
          <p:nvPr/>
        </p:nvSpPr>
        <p:spPr>
          <a:xfrm>
            <a:off x="5509193" y="4466278"/>
            <a:ext cx="194688" cy="1946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049866" y="3318118"/>
            <a:ext cx="194688" cy="1946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>
            <a:stCxn id="39" idx="0"/>
            <a:endCxn id="40" idx="3"/>
          </p:cNvCxnSpPr>
          <p:nvPr/>
        </p:nvCxnSpPr>
        <p:spPr>
          <a:xfrm flipV="1">
            <a:off x="5606537" y="3484295"/>
            <a:ext cx="471840" cy="9819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5253010" y="4298011"/>
                <a:ext cx="314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010" y="4298011"/>
                <a:ext cx="3145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5760341" y="3179618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341" y="3179618"/>
                <a:ext cx="318036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/>
          <p:cNvSpPr/>
          <p:nvPr/>
        </p:nvSpPr>
        <p:spPr>
          <a:xfrm>
            <a:off x="6012191" y="3801509"/>
            <a:ext cx="270037" cy="2700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B050"/>
                </a:solidFill>
              </a:rPr>
              <a:t>3</a:t>
            </a:r>
            <a:endParaRPr lang="fr-FR" sz="1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5433505" y="4689168"/>
                <a:ext cx="543034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05" y="4689168"/>
                <a:ext cx="543034" cy="29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6168344" y="3021012"/>
            <a:ext cx="152419" cy="317212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10800000" flipV="1">
            <a:off x="5410265" y="4640073"/>
            <a:ext cx="152419" cy="317212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/>
              <p:cNvSpPr txBox="1"/>
              <p:nvPr/>
            </p:nvSpPr>
            <p:spPr>
              <a:xfrm>
                <a:off x="5742156" y="2915970"/>
                <a:ext cx="53469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156" y="2915970"/>
                <a:ext cx="534698" cy="30059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4662012" y="3817985"/>
                <a:ext cx="432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𝑂𝑈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012" y="3817985"/>
                <a:ext cx="43293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78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0" idx="5"/>
          </p:cNvCxnSpPr>
          <p:nvPr/>
        </p:nvCxnSpPr>
        <p:spPr>
          <a:xfrm>
            <a:off x="4731365" y="3595177"/>
            <a:ext cx="560731" cy="55391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203017" y="3485188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017" y="3485188"/>
                <a:ext cx="322139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4565188" y="3429000"/>
            <a:ext cx="194688" cy="19468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4759876" y="3879059"/>
            <a:ext cx="270037" cy="27003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92D050"/>
                </a:solidFill>
              </a:rPr>
              <a:t>5</a:t>
            </a:r>
            <a:endParaRPr lang="fr-FR" sz="1000" b="1" dirty="0">
              <a:solidFill>
                <a:srgbClr val="92D050"/>
              </a:solidFill>
            </a:endParaRPr>
          </a:p>
        </p:txBody>
      </p:sp>
      <p:cxnSp>
        <p:nvCxnSpPr>
          <p:cNvPr id="61" name="Connecteur droit 60"/>
          <p:cNvCxnSpPr/>
          <p:nvPr/>
        </p:nvCxnSpPr>
        <p:spPr>
          <a:xfrm>
            <a:off x="5276240" y="4135070"/>
            <a:ext cx="336512" cy="332424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844153" y="4149096"/>
            <a:ext cx="0" cy="717728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rot="5400000">
            <a:off x="4203017" y="4513662"/>
            <a:ext cx="0" cy="717728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4408698" y="4581216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698" y="4581216"/>
                <a:ext cx="306366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3689591" y="3886090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591" y="3886090"/>
                <a:ext cx="309124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5372134" y="3985349"/>
                <a:ext cx="53014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6→5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34" y="3985349"/>
                <a:ext cx="530145" cy="29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/>
          <p:cNvGrpSpPr/>
          <p:nvPr/>
        </p:nvGrpSpPr>
        <p:grpSpPr>
          <a:xfrm>
            <a:off x="4662532" y="2816742"/>
            <a:ext cx="709602" cy="709602"/>
            <a:chOff x="4662532" y="3068952"/>
            <a:chExt cx="457392" cy="457392"/>
          </a:xfrm>
        </p:grpSpPr>
        <p:cxnSp>
          <p:nvCxnSpPr>
            <p:cNvPr id="70" name="Connecteur droit 69"/>
            <p:cNvCxnSpPr/>
            <p:nvPr/>
          </p:nvCxnSpPr>
          <p:spPr>
            <a:xfrm>
              <a:off x="4662532" y="3068952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rot="5400000">
              <a:off x="4891228" y="3297648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5114784" y="3218889"/>
                <a:ext cx="450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84" y="3218889"/>
                <a:ext cx="45044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458811" y="2539743"/>
                <a:ext cx="425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11" y="2539743"/>
                <a:ext cx="42550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>
            <a:spLocks noChangeAspect="1"/>
          </p:cNvSpPr>
          <p:nvPr/>
        </p:nvSpPr>
        <p:spPr>
          <a:xfrm>
            <a:off x="5100428" y="3985349"/>
            <a:ext cx="383335" cy="383335"/>
          </a:xfrm>
          <a:prstGeom prst="arc">
            <a:avLst>
              <a:gd name="adj1" fmla="val 16200000"/>
              <a:gd name="adj2" fmla="val 8766937"/>
            </a:avLst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5091152" y="4322449"/>
                <a:ext cx="346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65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152" y="4322449"/>
                <a:ext cx="346112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66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034463" y="4764516"/>
            <a:ext cx="194688" cy="1946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381551" y="4472484"/>
            <a:ext cx="194688" cy="1946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389440" y="5135562"/>
            <a:ext cx="194688" cy="1946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stCxn id="5" idx="6"/>
          </p:cNvCxnSpPr>
          <p:nvPr/>
        </p:nvCxnSpPr>
        <p:spPr>
          <a:xfrm>
            <a:off x="3229151" y="4861860"/>
            <a:ext cx="2064706" cy="5474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6" idx="4"/>
          </p:cNvCxnSpPr>
          <p:nvPr/>
        </p:nvCxnSpPr>
        <p:spPr>
          <a:xfrm>
            <a:off x="3478895" y="4667172"/>
            <a:ext cx="0" cy="25450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5299264" y="5298073"/>
            <a:ext cx="125855" cy="11119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2929402" y="492527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402" y="4925271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3191015" y="4292829"/>
                <a:ext cx="314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015" y="4292829"/>
                <a:ext cx="3145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200768" y="4981913"/>
                <a:ext cx="3228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768" y="4981913"/>
                <a:ext cx="3228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Ellipse 114"/>
          <p:cNvSpPr/>
          <p:nvPr/>
        </p:nvSpPr>
        <p:spPr>
          <a:xfrm>
            <a:off x="4792118" y="4988875"/>
            <a:ext cx="270037" cy="27003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2060"/>
                </a:solidFill>
              </a:rPr>
              <a:t>1</a:t>
            </a:r>
            <a:endParaRPr lang="fr-FR" sz="1000" b="1" dirty="0">
              <a:solidFill>
                <a:srgbClr val="002060"/>
              </a:solidFill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3478895" y="3860226"/>
            <a:ext cx="709602" cy="709602"/>
            <a:chOff x="4662532" y="3068952"/>
            <a:chExt cx="457392" cy="457392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4662532" y="3068952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rot="5400000">
              <a:off x="4891228" y="3297648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3931147" y="4262373"/>
                <a:ext cx="450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47" y="4262373"/>
                <a:ext cx="45044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75174" y="3583227"/>
                <a:ext cx="425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174" y="3583227"/>
                <a:ext cx="42550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e 60"/>
          <p:cNvGrpSpPr/>
          <p:nvPr/>
        </p:nvGrpSpPr>
        <p:grpSpPr>
          <a:xfrm>
            <a:off x="3133123" y="4152258"/>
            <a:ext cx="709602" cy="709602"/>
            <a:chOff x="4662532" y="3068952"/>
            <a:chExt cx="457392" cy="457392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4662532" y="3068952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rot="5400000">
              <a:off x="4891228" y="3297648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3585375" y="4554405"/>
                <a:ext cx="450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375" y="4554405"/>
                <a:ext cx="450443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2929402" y="3875259"/>
                <a:ext cx="425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402" y="3875259"/>
                <a:ext cx="42550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e 67"/>
          <p:cNvGrpSpPr/>
          <p:nvPr/>
        </p:nvGrpSpPr>
        <p:grpSpPr>
          <a:xfrm>
            <a:off x="5486784" y="4523304"/>
            <a:ext cx="709602" cy="709602"/>
            <a:chOff x="4662532" y="3068952"/>
            <a:chExt cx="457392" cy="457392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4662532" y="3068952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rot="5400000">
              <a:off x="4891228" y="3297648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5939036" y="4925451"/>
                <a:ext cx="450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036" y="4925451"/>
                <a:ext cx="450444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5283063" y="4246305"/>
                <a:ext cx="425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63" y="4246305"/>
                <a:ext cx="425501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72"/>
          <p:cNvCxnSpPr/>
          <p:nvPr/>
        </p:nvCxnSpPr>
        <p:spPr>
          <a:xfrm flipH="1">
            <a:off x="3126641" y="5589288"/>
            <a:ext cx="352254" cy="0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3070204" y="5270764"/>
                <a:ext cx="4651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𝑂𝐵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204" y="5270764"/>
                <a:ext cx="465127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/>
          <p:cNvCxnSpPr/>
          <p:nvPr/>
        </p:nvCxnSpPr>
        <p:spPr>
          <a:xfrm flipH="1">
            <a:off x="3126642" y="5769312"/>
            <a:ext cx="2379247" cy="0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/>
              <p:cNvSpPr txBox="1"/>
              <p:nvPr/>
            </p:nvSpPr>
            <p:spPr>
              <a:xfrm>
                <a:off x="3126641" y="5486517"/>
                <a:ext cx="23601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𝑂𝐺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641" y="5486517"/>
                <a:ext cx="2360143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eur droit 77"/>
          <p:cNvCxnSpPr/>
          <p:nvPr/>
        </p:nvCxnSpPr>
        <p:spPr>
          <a:xfrm flipV="1">
            <a:off x="2861772" y="4554406"/>
            <a:ext cx="0" cy="325445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2396788" y="4584861"/>
                <a:ext cx="466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𝑂𝐵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88" y="4584861"/>
                <a:ext cx="466730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79"/>
          <p:cNvCxnSpPr/>
          <p:nvPr/>
        </p:nvCxnSpPr>
        <p:spPr>
          <a:xfrm flipV="1">
            <a:off x="5584128" y="4861860"/>
            <a:ext cx="0" cy="375023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/>
              <p:cNvSpPr txBox="1"/>
              <p:nvPr/>
            </p:nvSpPr>
            <p:spPr>
              <a:xfrm>
                <a:off x="5557021" y="4794426"/>
                <a:ext cx="465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𝑂𝐺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021" y="4794426"/>
                <a:ext cx="46544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eur droit 83"/>
          <p:cNvCxnSpPr/>
          <p:nvPr/>
        </p:nvCxnSpPr>
        <p:spPr>
          <a:xfrm>
            <a:off x="2094045" y="4865858"/>
            <a:ext cx="0" cy="717728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5400000">
            <a:off x="2452909" y="5230424"/>
            <a:ext cx="0" cy="717728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2658590" y="529797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590" y="5297978"/>
                <a:ext cx="306366" cy="276999"/>
              </a:xfrm>
              <a:prstGeom prst="rect">
                <a:avLst/>
              </a:prstGeom>
              <a:blipFill rotWithShape="1">
                <a:blip r:embed="rId15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1939483" y="460285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483" y="4602852"/>
                <a:ext cx="309124" cy="276999"/>
              </a:xfrm>
              <a:prstGeom prst="rect">
                <a:avLst/>
              </a:prstGeom>
              <a:blipFill rotWithShape="1">
                <a:blip r:embed="rId16"/>
                <a:stretch>
                  <a:fillRect t="-2174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53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034463" y="4764516"/>
            <a:ext cx="194688" cy="1946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381551" y="4472484"/>
            <a:ext cx="194688" cy="1946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389440" y="5135562"/>
            <a:ext cx="194688" cy="1946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stCxn id="5" idx="6"/>
          </p:cNvCxnSpPr>
          <p:nvPr/>
        </p:nvCxnSpPr>
        <p:spPr>
          <a:xfrm>
            <a:off x="3229151" y="4861860"/>
            <a:ext cx="2064706" cy="5474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6" idx="4"/>
          </p:cNvCxnSpPr>
          <p:nvPr/>
        </p:nvCxnSpPr>
        <p:spPr>
          <a:xfrm>
            <a:off x="3478895" y="4667172"/>
            <a:ext cx="0" cy="25450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5299264" y="5298073"/>
            <a:ext cx="125855" cy="11119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ZoneTexte 107"/>
              <p:cNvSpPr txBox="1"/>
              <p:nvPr/>
            </p:nvSpPr>
            <p:spPr>
              <a:xfrm>
                <a:off x="2803897" y="487874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897" y="4878745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3191015" y="4292829"/>
                <a:ext cx="314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015" y="4292829"/>
                <a:ext cx="3145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200768" y="4981913"/>
                <a:ext cx="3228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768" y="4981913"/>
                <a:ext cx="3228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Ellipse 114"/>
          <p:cNvSpPr/>
          <p:nvPr/>
        </p:nvSpPr>
        <p:spPr>
          <a:xfrm>
            <a:off x="4629542" y="4921680"/>
            <a:ext cx="270037" cy="27003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2060"/>
                </a:solidFill>
              </a:rPr>
              <a:t>1</a:t>
            </a:r>
            <a:endParaRPr lang="fr-FR" sz="1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>
                <a:off x="2484632" y="4404141"/>
                <a:ext cx="549831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632" y="4404141"/>
                <a:ext cx="549831" cy="3005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>
            <a:off x="3131807" y="4239434"/>
            <a:ext cx="0" cy="630010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3948854" y="3318118"/>
            <a:ext cx="194688" cy="1946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42" idx="3"/>
          </p:cNvCxnSpPr>
          <p:nvPr/>
        </p:nvCxnSpPr>
        <p:spPr>
          <a:xfrm flipV="1">
            <a:off x="3505525" y="3484295"/>
            <a:ext cx="471840" cy="9819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3659329" y="3179618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329" y="3179618"/>
                <a:ext cx="31803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lipse 45"/>
          <p:cNvSpPr/>
          <p:nvPr/>
        </p:nvSpPr>
        <p:spPr>
          <a:xfrm>
            <a:off x="3790263" y="3927810"/>
            <a:ext cx="270037" cy="2700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B050"/>
                </a:solidFill>
              </a:rPr>
              <a:t>3</a:t>
            </a:r>
            <a:endParaRPr lang="fr-FR" sz="1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5433505" y="4689168"/>
                <a:ext cx="543034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05" y="4689168"/>
                <a:ext cx="543034" cy="29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/>
          <p:cNvCxnSpPr/>
          <p:nvPr/>
        </p:nvCxnSpPr>
        <p:spPr>
          <a:xfrm flipH="1">
            <a:off x="5074008" y="3687837"/>
            <a:ext cx="291038" cy="636299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3034463" y="2900774"/>
            <a:ext cx="1227041" cy="2553692"/>
          </a:xfrm>
          <a:prstGeom prst="line">
            <a:avLst/>
          </a:prstGeom>
          <a:ln w="127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3131807" y="3401377"/>
            <a:ext cx="0" cy="2205488"/>
          </a:xfrm>
          <a:prstGeom prst="line">
            <a:avLst/>
          </a:prstGeom>
          <a:ln w="127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H="1">
            <a:off x="2861774" y="5224131"/>
            <a:ext cx="3510466" cy="34781"/>
          </a:xfrm>
          <a:prstGeom prst="line">
            <a:avLst/>
          </a:prstGeom>
          <a:ln w="127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3982329" y="2714090"/>
                <a:ext cx="1390641" cy="451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1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100" i="1">
                                <a:latin typeface="Cambria Math"/>
                              </a:rPr>
                              <m:t>1→3</m:t>
                            </m:r>
                          </m:sub>
                        </m:sSub>
                      </m:e>
                    </m:acc>
                  </m:oMath>
                </a14:m>
                <a:endParaRPr lang="fr-FR" sz="1100" dirty="0"/>
              </a:p>
              <a:p>
                <a:r>
                  <a:rPr lang="fr-FR" sz="1100" dirty="0" smtClean="0"/>
                  <a:t> </a:t>
                </a:r>
                <a:endParaRPr lang="fr-FR" sz="11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329" y="2714090"/>
                <a:ext cx="1390641" cy="4514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ZoneTexte 64"/>
          <p:cNvSpPr txBox="1"/>
          <p:nvPr/>
        </p:nvSpPr>
        <p:spPr>
          <a:xfrm>
            <a:off x="1838510" y="5245909"/>
            <a:ext cx="1390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Point de concours des efforts</a:t>
            </a:r>
            <a:endParaRPr lang="fr-FR" sz="1100" dirty="0"/>
          </a:p>
        </p:txBody>
      </p:sp>
      <p:cxnSp>
        <p:nvCxnSpPr>
          <p:cNvPr id="77" name="Connecteur droit 76"/>
          <p:cNvCxnSpPr/>
          <p:nvPr/>
        </p:nvCxnSpPr>
        <p:spPr>
          <a:xfrm>
            <a:off x="5074008" y="3694126"/>
            <a:ext cx="0" cy="630010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/>
              <p:cNvSpPr txBox="1"/>
              <p:nvPr/>
            </p:nvSpPr>
            <p:spPr>
              <a:xfrm>
                <a:off x="4389015" y="3786406"/>
                <a:ext cx="549831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015" y="3786406"/>
                <a:ext cx="549831" cy="30059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81"/>
          <p:cNvCxnSpPr/>
          <p:nvPr/>
        </p:nvCxnSpPr>
        <p:spPr>
          <a:xfrm flipV="1">
            <a:off x="4997333" y="3399259"/>
            <a:ext cx="516482" cy="1074891"/>
          </a:xfrm>
          <a:prstGeom prst="line">
            <a:avLst/>
          </a:prstGeom>
          <a:ln w="127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4849466" y="3687837"/>
            <a:ext cx="664349" cy="4910"/>
          </a:xfrm>
          <a:prstGeom prst="line">
            <a:avLst/>
          </a:prstGeom>
          <a:ln w="127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/>
              <p:cNvSpPr txBox="1"/>
              <p:nvPr/>
            </p:nvSpPr>
            <p:spPr>
              <a:xfrm>
                <a:off x="5425119" y="3189727"/>
                <a:ext cx="1390641" cy="451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1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100" i="1">
                                <a:latin typeface="Cambria Math"/>
                              </a:rPr>
                              <m:t>1→3</m:t>
                            </m:r>
                          </m:sub>
                        </m:sSub>
                      </m:e>
                    </m:acc>
                  </m:oMath>
                </a14:m>
                <a:endParaRPr lang="fr-FR" sz="1100" dirty="0"/>
              </a:p>
              <a:p>
                <a:r>
                  <a:rPr lang="fr-FR" sz="1100" dirty="0" smtClean="0"/>
                  <a:t> </a:t>
                </a:r>
                <a:endParaRPr lang="fr-FR" sz="1100" dirty="0"/>
              </a:p>
            </p:txBody>
          </p:sp>
        </mc:Choice>
        <mc:Fallback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119" y="3189727"/>
                <a:ext cx="1390641" cy="45147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/>
              <p:cNvSpPr txBox="1"/>
              <p:nvPr/>
            </p:nvSpPr>
            <p:spPr>
              <a:xfrm>
                <a:off x="5676919" y="5155744"/>
                <a:ext cx="1390641" cy="467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1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fr-FR" sz="1100" i="1">
                                <a:latin typeface="Cambria Math"/>
                              </a:rPr>
                              <m:t>→3</m:t>
                            </m:r>
                          </m:sub>
                        </m:sSub>
                      </m:e>
                    </m:acc>
                  </m:oMath>
                </a14:m>
                <a:endParaRPr lang="fr-FR" sz="1100" dirty="0"/>
              </a:p>
              <a:p>
                <a:r>
                  <a:rPr lang="fr-FR" sz="1100" dirty="0" smtClean="0"/>
                  <a:t> </a:t>
                </a:r>
                <a:endParaRPr lang="fr-FR" sz="1100" dirty="0"/>
              </a:p>
            </p:txBody>
          </p:sp>
        </mc:Choice>
        <mc:Fallback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19" y="5155744"/>
                <a:ext cx="1390641" cy="4671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4947497" y="3368757"/>
                <a:ext cx="544060" cy="300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0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→3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97" y="3368757"/>
                <a:ext cx="544060" cy="30059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87"/>
          <p:cNvCxnSpPr/>
          <p:nvPr/>
        </p:nvCxnSpPr>
        <p:spPr>
          <a:xfrm flipH="1">
            <a:off x="5074008" y="3694126"/>
            <a:ext cx="291038" cy="0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5200072" y="3923016"/>
                <a:ext cx="543033" cy="29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072" y="3923016"/>
                <a:ext cx="543033" cy="29944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33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034463" y="4764516"/>
            <a:ext cx="194688" cy="1946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381551" y="4472484"/>
            <a:ext cx="194688" cy="1946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389440" y="5135562"/>
            <a:ext cx="194688" cy="1946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stCxn id="5" idx="6"/>
          </p:cNvCxnSpPr>
          <p:nvPr/>
        </p:nvCxnSpPr>
        <p:spPr>
          <a:xfrm>
            <a:off x="3229151" y="4861860"/>
            <a:ext cx="2064706" cy="5474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6" idx="4"/>
          </p:cNvCxnSpPr>
          <p:nvPr/>
        </p:nvCxnSpPr>
        <p:spPr>
          <a:xfrm>
            <a:off x="3478895" y="4667172"/>
            <a:ext cx="0" cy="25450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5299264" y="5298073"/>
            <a:ext cx="125855" cy="11119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2929402" y="492527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402" y="4925271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3191015" y="4292829"/>
                <a:ext cx="314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015" y="4292829"/>
                <a:ext cx="3145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200768" y="4981913"/>
                <a:ext cx="3228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768" y="4981913"/>
                <a:ext cx="3228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Ellipse 114"/>
          <p:cNvSpPr/>
          <p:nvPr/>
        </p:nvSpPr>
        <p:spPr>
          <a:xfrm>
            <a:off x="4792118" y="4988875"/>
            <a:ext cx="270037" cy="27003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2060"/>
                </a:solidFill>
              </a:rPr>
              <a:t>1</a:t>
            </a:r>
            <a:endParaRPr lang="fr-FR" sz="1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>
                <a:off x="2484632" y="4404141"/>
                <a:ext cx="549831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632" y="4404141"/>
                <a:ext cx="549831" cy="3005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>
            <a:off x="3131807" y="4239434"/>
            <a:ext cx="0" cy="630010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36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971520" y="1988808"/>
            <a:ext cx="216028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91616" y="1808784"/>
            <a:ext cx="720096" cy="360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781628" y="2168832"/>
            <a:ext cx="0" cy="9901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572000" y="1980203"/>
            <a:ext cx="2160288" cy="144879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5718692" y="2994102"/>
            <a:ext cx="235272" cy="2352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5302281" y="2351664"/>
            <a:ext cx="281263" cy="1886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761568" y="2911336"/>
            <a:ext cx="281263" cy="1886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5379660" y="2445979"/>
            <a:ext cx="63254" cy="943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5413203" y="2216504"/>
            <a:ext cx="235272" cy="2352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5583545" y="2181788"/>
            <a:ext cx="25899" cy="3861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965186" y="2732444"/>
            <a:ext cx="776345" cy="5206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5417214" y="2042878"/>
            <a:ext cx="207124" cy="1389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4952965" y="2038678"/>
            <a:ext cx="465279" cy="6937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063909" y="2805806"/>
            <a:ext cx="314352" cy="7539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5902200" y="2899788"/>
            <a:ext cx="63254" cy="943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5742156" y="3210357"/>
            <a:ext cx="25899" cy="3861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971520" y="1718772"/>
            <a:ext cx="1350180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990072" y="1457162"/>
            <a:ext cx="135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Sens du câble</a:t>
            </a:r>
            <a:endParaRPr lang="fr-FR" sz="1100" dirty="0"/>
          </a:p>
        </p:txBody>
      </p:sp>
      <p:cxnSp>
        <p:nvCxnSpPr>
          <p:cNvPr id="41" name="Connecteur droit 40"/>
          <p:cNvCxnSpPr/>
          <p:nvPr/>
        </p:nvCxnSpPr>
        <p:spPr>
          <a:xfrm>
            <a:off x="5159417" y="1676432"/>
            <a:ext cx="813448" cy="540072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 rot="1800000">
            <a:off x="5033034" y="1745530"/>
            <a:ext cx="135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Sens du câble</a:t>
            </a:r>
            <a:endParaRPr lang="fr-FR" sz="1100" dirty="0"/>
          </a:p>
        </p:txBody>
      </p:sp>
      <p:sp>
        <p:nvSpPr>
          <p:cNvPr id="45" name="ZoneTexte 44"/>
          <p:cNvSpPr txBox="1"/>
          <p:nvPr/>
        </p:nvSpPr>
        <p:spPr>
          <a:xfrm>
            <a:off x="4039193" y="3298195"/>
            <a:ext cx="135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Effort du skieur</a:t>
            </a:r>
            <a:endParaRPr lang="fr-FR" sz="1100" dirty="0"/>
          </a:p>
        </p:txBody>
      </p:sp>
      <p:cxnSp>
        <p:nvCxnSpPr>
          <p:cNvPr id="47" name="Connecteur droit 46"/>
          <p:cNvCxnSpPr/>
          <p:nvPr/>
        </p:nvCxnSpPr>
        <p:spPr>
          <a:xfrm flipH="1" flipV="1">
            <a:off x="5058076" y="3069512"/>
            <a:ext cx="295282" cy="752091"/>
          </a:xfrm>
          <a:prstGeom prst="line">
            <a:avLst/>
          </a:prstGeom>
          <a:ln w="127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eur droit 92"/>
          <p:cNvCxnSpPr/>
          <p:nvPr/>
        </p:nvCxnSpPr>
        <p:spPr>
          <a:xfrm flipV="1">
            <a:off x="1686469" y="3494362"/>
            <a:ext cx="540072" cy="64025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31339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850667" y="405908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134418" y="4059084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47030" y="3903826"/>
            <a:ext cx="490541" cy="490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2" name="Connecteur droit avec flèche 61"/>
          <p:cNvCxnSpPr/>
          <p:nvPr/>
        </p:nvCxnSpPr>
        <p:spPr>
          <a:xfrm flipV="1">
            <a:off x="1686469" y="3429096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686469" y="4149096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02104" y="4149096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6325" y="405908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5" y="4059084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136529" y="352819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3594859" y="2765237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91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5755998" y="2937531"/>
            <a:ext cx="1330454" cy="2007736"/>
            <a:chOff x="5755998" y="2937531"/>
            <a:chExt cx="1330454" cy="2007736"/>
          </a:xfrm>
        </p:grpSpPr>
        <p:cxnSp>
          <p:nvCxnSpPr>
            <p:cNvPr id="146" name="Connecteur droit avec flèche 145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lipse 149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6" name="Arc 155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692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onnecteur droit avec flèche 156"/>
          <p:cNvCxnSpPr/>
          <p:nvPr/>
        </p:nvCxnSpPr>
        <p:spPr>
          <a:xfrm flipV="1">
            <a:off x="6011383" y="3423489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5996252" y="413145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6012193" y="3196446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6012193" y="4396920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6012233" y="3735527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5832168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1" name="ZoneTexte 150"/>
          <p:cNvSpPr txBox="1"/>
          <p:nvPr/>
        </p:nvSpPr>
        <p:spPr>
          <a:xfrm>
            <a:off x="5832168" y="46836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088401" y="34760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>
            <a:off x="5755998" y="3877458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 à doigt</a:t>
            </a:r>
            <a:endParaRPr lang="fr-FR" dirty="0"/>
          </a:p>
        </p:txBody>
      </p:sp>
      <p:cxnSp>
        <p:nvCxnSpPr>
          <p:cNvPr id="34" name="Connecteur droit 33"/>
          <p:cNvCxnSpPr>
            <a:stCxn id="101" idx="3"/>
          </p:cNvCxnSpPr>
          <p:nvPr/>
        </p:nvCxnSpPr>
        <p:spPr>
          <a:xfrm flipH="1">
            <a:off x="3581868" y="4081886"/>
            <a:ext cx="149234" cy="13574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50" idx="1"/>
          </p:cNvCxnSpPr>
          <p:nvPr/>
        </p:nvCxnSpPr>
        <p:spPr>
          <a:xfrm flipH="1" flipV="1">
            <a:off x="5768520" y="3877458"/>
            <a:ext cx="116376" cy="1221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7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 rot="19568525">
            <a:off x="4315553" y="1990902"/>
            <a:ext cx="2160288" cy="1698365"/>
            <a:chOff x="4572000" y="1980203"/>
            <a:chExt cx="2160288" cy="1698365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4572000" y="1980203"/>
              <a:ext cx="2160288" cy="144879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5120556" y="2667144"/>
              <a:ext cx="235272" cy="23527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5955515" y="2707522"/>
              <a:ext cx="281263" cy="18862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168039" y="2569583"/>
              <a:ext cx="281263" cy="18862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5308671" y="2536421"/>
              <a:ext cx="94315" cy="14063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6001832" y="2801837"/>
              <a:ext cx="94315" cy="14063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6066437" y="2572362"/>
              <a:ext cx="235272" cy="23527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071304" y="2879988"/>
              <a:ext cx="94315" cy="14063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H="1">
              <a:off x="6236778" y="2435634"/>
              <a:ext cx="94315" cy="14063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5077404" y="3026968"/>
              <a:ext cx="971585" cy="651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6331093" y="2424799"/>
              <a:ext cx="376126" cy="25225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6041382" y="2674158"/>
              <a:ext cx="665837" cy="99281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necteur droit avec flèche 6"/>
          <p:cNvCxnSpPr/>
          <p:nvPr/>
        </p:nvCxnSpPr>
        <p:spPr>
          <a:xfrm flipH="1">
            <a:off x="3131808" y="2721067"/>
            <a:ext cx="72009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871640" y="2403344"/>
            <a:ext cx="135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Vitesse du câble par rapport à la perche </a:t>
            </a:r>
            <a:endParaRPr lang="fr-FR" sz="1200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5734101" y="2566462"/>
            <a:ext cx="254981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5734101" y="1268714"/>
            <a:ext cx="6051" cy="132249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699919" y="1268712"/>
            <a:ext cx="40228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5989082" y="1200068"/>
            <a:ext cx="0" cy="14544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4993962" y="1178700"/>
                <a:ext cx="731739" cy="34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962" y="1178700"/>
                <a:ext cx="731739" cy="34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5998363" y="2395687"/>
                <a:ext cx="703269" cy="34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363" y="2395687"/>
                <a:ext cx="703269" cy="34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/>
          <p:cNvCxnSpPr/>
          <p:nvPr/>
        </p:nvCxnSpPr>
        <p:spPr>
          <a:xfrm>
            <a:off x="5021040" y="2894020"/>
            <a:ext cx="6051" cy="132249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5018269" y="2894020"/>
            <a:ext cx="254981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3597068" y="1944874"/>
            <a:ext cx="135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Direction de l’effort 2 à la limite du glissement</a:t>
            </a:r>
            <a:endParaRPr lang="fr-FR" sz="1200" dirty="0"/>
          </a:p>
        </p:txBody>
      </p:sp>
      <p:sp>
        <p:nvSpPr>
          <p:cNvPr id="57" name="Triangle isocèle 56"/>
          <p:cNvSpPr/>
          <p:nvPr/>
        </p:nvSpPr>
        <p:spPr>
          <a:xfrm>
            <a:off x="5234442" y="4881910"/>
            <a:ext cx="257829" cy="72009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/>
          <p:nvPr/>
        </p:nvCxnSpPr>
        <p:spPr>
          <a:xfrm flipH="1">
            <a:off x="5249064" y="1268712"/>
            <a:ext cx="740021" cy="432057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929602" y="2304168"/>
            <a:ext cx="562669" cy="328512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3176814" y="5074454"/>
            <a:ext cx="135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Zone d’équilibre</a:t>
            </a:r>
          </a:p>
          <a:p>
            <a:pPr algn="ctr"/>
            <a:r>
              <a:rPr lang="fr-FR" sz="1200" dirty="0" smtClean="0"/>
              <a:t>(Arc boutement)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579728" y="3825930"/>
            <a:ext cx="135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Direction de l’effort 1 à la limite du glissement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091633" y="4333761"/>
            <a:ext cx="148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Zone de glissement</a:t>
            </a:r>
            <a:endParaRPr lang="fr-FR" sz="12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4556210" y="2783064"/>
            <a:ext cx="0" cy="2098846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4556210" y="4881910"/>
            <a:ext cx="0" cy="797390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741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7428429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7444370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7444410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7188175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cylindre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7429239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7428429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7264345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0" name="ZoneTexte 49"/>
          <p:cNvSpPr txBox="1"/>
          <p:nvPr/>
        </p:nvSpPr>
        <p:spPr>
          <a:xfrm>
            <a:off x="7444410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755362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7180756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4714482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30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 glissant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794049" y="3966349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>
            <a:off x="3038549" y="5582950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Connecteur droit avec flèche 199"/>
          <p:cNvCxnSpPr/>
          <p:nvPr/>
        </p:nvCxnSpPr>
        <p:spPr>
          <a:xfrm rot="16200000" flipV="1">
            <a:off x="6135051" y="4990506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 flipV="1">
            <a:off x="6727772" y="5001205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6733538" y="558485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 flipH="1" flipV="1">
            <a:off x="6724524" y="487855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6731018" y="558017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Ellipse 206"/>
          <p:cNvSpPr/>
          <p:nvPr/>
        </p:nvSpPr>
        <p:spPr>
          <a:xfrm>
            <a:off x="6552264" y="53939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ZoneTexte 208"/>
              <p:cNvSpPr txBox="1"/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9" name="ZoneTexte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Connecteur droit 210"/>
          <p:cNvCxnSpPr/>
          <p:nvPr/>
        </p:nvCxnSpPr>
        <p:spPr>
          <a:xfrm flipH="1">
            <a:off x="6731018" y="5188895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839173" y="50103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6676095" y="57446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>
            <a:off x="6282228" y="5141120"/>
            <a:ext cx="889108" cy="881919"/>
          </a:xfrm>
          <a:prstGeom prst="arc">
            <a:avLst>
              <a:gd name="adj1" fmla="val 19137889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ZoneTexte 216"/>
              <p:cNvSpPr txBox="1"/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7" name="ZoneTexte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blipFill rotWithShape="1">
                <a:blip r:embed="rId2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2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69474" y="4037235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55273" y="3817497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196126" y="3314577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195386" y="4034577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24075" y="35360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28493" y="44808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259711" y="426888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51845" y="4176081"/>
            <a:ext cx="721483" cy="18037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2284203" y="3551086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965800" y="3995323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738022" y="4231982"/>
            <a:ext cx="223914" cy="13213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732800" y="3865042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1671926" y="3805377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1438926" y="3681769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722273" y="3685875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2800" y="3865042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 flipV="1">
            <a:off x="738023" y="3852651"/>
            <a:ext cx="213822" cy="49350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V="1">
            <a:off x="738023" y="4008118"/>
            <a:ext cx="227777" cy="22386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465348" y="4117058"/>
            <a:ext cx="389986" cy="974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1673328" y="3755656"/>
            <a:ext cx="610875" cy="1527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5112072" y="3967710"/>
            <a:ext cx="360048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134"/>
          <p:cNvCxnSpPr/>
          <p:nvPr/>
        </p:nvCxnSpPr>
        <p:spPr>
          <a:xfrm flipH="1" flipV="1">
            <a:off x="5112072" y="3975959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5114669" y="3975817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12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cteur droit avec flèche 116"/>
          <p:cNvCxnSpPr/>
          <p:nvPr/>
        </p:nvCxnSpPr>
        <p:spPr>
          <a:xfrm flipH="1" flipV="1">
            <a:off x="6006402" y="344714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=</m:t>
                      </m:r>
                      <m:r>
                        <a:rPr lang="fr-FR" sz="1100" b="0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 hélicoïdale</a:t>
            </a:r>
            <a:endParaRPr lang="fr-FR" dirty="0"/>
          </a:p>
        </p:txBody>
      </p: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4501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8" y="4864122"/>
            <a:ext cx="0" cy="135525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590657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/>
          <p:nvPr/>
        </p:nvCxnSpPr>
        <p:spPr>
          <a:xfrm flipH="1">
            <a:off x="392432" y="2779562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965800" y="255219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323815" y="2061623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1323815" y="2773354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ZoneTexte 81"/>
          <p:cNvSpPr txBox="1"/>
          <p:nvPr/>
        </p:nvSpPr>
        <p:spPr>
          <a:xfrm>
            <a:off x="1863831" y="237950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139020" y="31902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1331568" y="2970362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2372" y="2911986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881508" y="2706131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H="1">
            <a:off x="794049" y="2878650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1655192" y="2641112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>
            <a:off x="1466721" y="2552196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>
            <a:off x="1931570" y="2424545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980681" y="267577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c 93"/>
          <p:cNvSpPr/>
          <p:nvPr/>
        </p:nvSpPr>
        <p:spPr>
          <a:xfrm>
            <a:off x="1050092" y="266015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Arc 94"/>
          <p:cNvSpPr/>
          <p:nvPr/>
        </p:nvSpPr>
        <p:spPr>
          <a:xfrm>
            <a:off x="1119503" y="264454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>
            <a:off x="1188914" y="2628931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Arc 102"/>
          <p:cNvSpPr/>
          <p:nvPr/>
        </p:nvSpPr>
        <p:spPr>
          <a:xfrm>
            <a:off x="1258325" y="2613317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Arc 105"/>
          <p:cNvSpPr/>
          <p:nvPr/>
        </p:nvSpPr>
        <p:spPr>
          <a:xfrm>
            <a:off x="1327736" y="259770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/>
          <p:cNvSpPr/>
          <p:nvPr/>
        </p:nvSpPr>
        <p:spPr>
          <a:xfrm>
            <a:off x="1397147" y="256744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08" name="Forme libre 107"/>
          <p:cNvSpPr/>
          <p:nvPr/>
        </p:nvSpPr>
        <p:spPr>
          <a:xfrm>
            <a:off x="3130124" y="5470688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ZoneTexte 113"/>
          <p:cNvSpPr txBox="1"/>
          <p:nvPr/>
        </p:nvSpPr>
        <p:spPr>
          <a:xfrm>
            <a:off x="6284202" y="38109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6015416" y="415344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6012896" y="414876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Ellipse 127"/>
          <p:cNvSpPr/>
          <p:nvPr/>
        </p:nvSpPr>
        <p:spPr>
          <a:xfrm>
            <a:off x="5834142" y="396258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ZoneTexte 137"/>
          <p:cNvSpPr txBox="1"/>
          <p:nvPr/>
        </p:nvSpPr>
        <p:spPr>
          <a:xfrm>
            <a:off x="5714877" y="43046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 flipH="1">
            <a:off x="6015417" y="3836759"/>
            <a:ext cx="364486" cy="307541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5876703" y="4011722"/>
            <a:ext cx="265892" cy="268984"/>
          </a:xfrm>
          <a:prstGeom prst="arc">
            <a:avLst>
              <a:gd name="adj1" fmla="val 445862"/>
              <a:gd name="adj2" fmla="val 16185264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6006616" y="366506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 droit avec flèche 143"/>
          <p:cNvCxnSpPr/>
          <p:nvPr/>
        </p:nvCxnSpPr>
        <p:spPr>
          <a:xfrm rot="16200000" flipV="1">
            <a:off x="5499591" y="364371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59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 flipH="1" flipV="1">
            <a:off x="3485362" y="3440636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/>
          <p:cNvCxnSpPr/>
          <p:nvPr/>
        </p:nvCxnSpPr>
        <p:spPr>
          <a:xfrm flipH="1">
            <a:off x="2757842" y="4146214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3131808" y="3971462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V="1">
            <a:off x="3493734" y="4331446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4572000" y="3699036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/>
          <p:cNvSpPr txBox="1"/>
          <p:nvPr/>
        </p:nvSpPr>
        <p:spPr>
          <a:xfrm>
            <a:off x="3117655" y="43236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3" name="Connecteur droit avec flèche 162"/>
          <p:cNvCxnSpPr/>
          <p:nvPr/>
        </p:nvCxnSpPr>
        <p:spPr>
          <a:xfrm flipH="1" flipV="1">
            <a:off x="4565506" y="3448441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ZoneTexte 179"/>
          <p:cNvSpPr txBox="1"/>
          <p:nvPr/>
        </p:nvSpPr>
        <p:spPr>
          <a:xfrm>
            <a:off x="4211872" y="37501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 flipH="1">
            <a:off x="2951784" y="4145148"/>
            <a:ext cx="162021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00383" y="381769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3988224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629457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>
            <a:off x="3941916" y="3971462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032838" y="3964537"/>
            <a:ext cx="0" cy="366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2619431" y="4689168"/>
            <a:ext cx="4430203" cy="1298834"/>
            <a:chOff x="2619431" y="4689168"/>
            <a:chExt cx="4430203" cy="1298834"/>
          </a:xfrm>
        </p:grpSpPr>
        <p:cxnSp>
          <p:nvCxnSpPr>
            <p:cNvPr id="211" name="Connecteur droit 210"/>
            <p:cNvCxnSpPr/>
            <p:nvPr/>
          </p:nvCxnSpPr>
          <p:spPr>
            <a:xfrm flipH="1">
              <a:off x="6010922" y="5153857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 flipH="1" flipV="1">
              <a:off x="3482115" y="4843400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84" name="ZoneTexte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Connecteur droit avec flèche 184"/>
            <p:cNvCxnSpPr/>
            <p:nvPr/>
          </p:nvCxnSpPr>
          <p:spPr>
            <a:xfrm flipH="1">
              <a:off x="2754595" y="5548978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ZoneTexte 185"/>
                <p:cNvSpPr txBox="1"/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186" name="ZoneTexte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93" name="Connecteur droit avec flèche 192"/>
            <p:cNvCxnSpPr/>
            <p:nvPr/>
          </p:nvCxnSpPr>
          <p:spPr>
            <a:xfrm flipV="1">
              <a:off x="4565508" y="4829084"/>
              <a:ext cx="0" cy="70750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ZoneTexte 193"/>
                <p:cNvSpPr txBox="1"/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4" name="ZoneTexte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/>
            <p:cNvCxnSpPr/>
            <p:nvPr/>
          </p:nvCxnSpPr>
          <p:spPr>
            <a:xfrm rot="16200000" flipV="1">
              <a:off x="5414955" y="4955468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avec flèche 200"/>
            <p:cNvCxnSpPr/>
            <p:nvPr/>
          </p:nvCxnSpPr>
          <p:spPr>
            <a:xfrm flipV="1">
              <a:off x="6007676" y="4966167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6013442" y="5549818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/>
            <p:nvPr/>
          </p:nvCxnSpPr>
          <p:spPr>
            <a:xfrm flipH="1" flipV="1">
              <a:off x="6004428" y="4843517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203"/>
            <p:cNvCxnSpPr/>
            <p:nvPr/>
          </p:nvCxnSpPr>
          <p:spPr>
            <a:xfrm>
              <a:off x="6010922" y="5545141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/>
                <p:cNvSpPr txBox="1"/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5" name="ZoneTexte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ZoneTexte 205"/>
                <p:cNvSpPr txBox="1"/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6" name="ZoneTexte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Ellipse 206"/>
            <p:cNvSpPr/>
            <p:nvPr/>
          </p:nvSpPr>
          <p:spPr>
            <a:xfrm>
              <a:off x="5832168" y="535895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ZoneTexte 207"/>
                <p:cNvSpPr txBox="1"/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8" name="ZoneTexte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9" name="ZoneTexte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ZoneTexte 209"/>
                <p:cNvSpPr txBox="1"/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0" name="ZoneTexte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ZoneTexte 214"/>
            <p:cNvSpPr txBox="1"/>
            <p:nvPr/>
          </p:nvSpPr>
          <p:spPr>
            <a:xfrm>
              <a:off x="6119077" y="49752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5955999" y="57095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5562132" y="5106082"/>
              <a:ext cx="889108" cy="881919"/>
            </a:xfrm>
            <a:prstGeom prst="arc">
              <a:avLst>
                <a:gd name="adj1" fmla="val 19137889"/>
                <a:gd name="adj2" fmla="val 21399604"/>
              </a:avLst>
            </a:prstGeom>
            <a:ln>
              <a:solidFill>
                <a:srgbClr val="FF0000"/>
              </a:solidFill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𝜽</m:t>
                        </m:r>
                        <m:r>
                          <a:rPr lang="fr-FR" sz="1200" b="1" i="1" smtClean="0">
                            <a:latin typeface="Cambria Math"/>
                          </a:rPr>
                          <m:t>(</m:t>
                        </m:r>
                        <m:r>
                          <a:rPr lang="fr-FR" sz="1200" b="1" i="1" smtClean="0">
                            <a:latin typeface="Cambria Math"/>
                          </a:rPr>
                          <m:t>𝒕</m:t>
                        </m:r>
                        <m:r>
                          <a:rPr lang="fr-FR" sz="12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7" name="ZoneTexte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72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droit avec flèche 70"/>
          <p:cNvCxnSpPr/>
          <p:nvPr/>
        </p:nvCxnSpPr>
        <p:spPr>
          <a:xfrm flipH="1">
            <a:off x="392432" y="4106849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879482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388910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4100641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70678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51757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297649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423927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403341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968399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87948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1931570" y="3751832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800383" y="405727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4227812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869045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228197" y="3683623"/>
            <a:ext cx="1616970" cy="886202"/>
            <a:chOff x="2951784" y="5101800"/>
            <a:chExt cx="1616970" cy="886202"/>
          </a:xfrm>
        </p:grpSpPr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101"/>
          <p:cNvCxnSpPr/>
          <p:nvPr/>
        </p:nvCxnSpPr>
        <p:spPr>
          <a:xfrm flipV="1">
            <a:off x="4556106" y="4396921"/>
            <a:ext cx="0" cy="1729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556146" y="3734699"/>
            <a:ext cx="0" cy="3921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4376081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7" name="ZoneTexte 106"/>
          <p:cNvSpPr txBox="1"/>
          <p:nvPr/>
        </p:nvSpPr>
        <p:spPr>
          <a:xfrm>
            <a:off x="4717229" y="4569825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119847" y="35881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>
            <a:off x="4299911" y="3877458"/>
            <a:ext cx="512467" cy="512467"/>
          </a:xfrm>
          <a:prstGeom prst="arc">
            <a:avLst>
              <a:gd name="adj1" fmla="val 21514046"/>
              <a:gd name="adj2" fmla="val 13893779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5197874" y="3949178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74686" y="396907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5" name="Connecteur droit 134"/>
          <p:cNvCxnSpPr>
            <a:stCxn id="132" idx="0"/>
          </p:cNvCxnSpPr>
          <p:nvPr/>
        </p:nvCxnSpPr>
        <p:spPr>
          <a:xfrm flipV="1">
            <a:off x="5554711" y="3734699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4556147" y="4561271"/>
            <a:ext cx="998564" cy="2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4556106" y="3739267"/>
            <a:ext cx="99860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54711" y="4341414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V="1">
            <a:off x="5077357" y="4569825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5077357" y="3495683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6773755" y="41569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6316643" y="387208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52384" y="3957736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7629196" y="3977629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59" name="Connecteur droit 158"/>
          <p:cNvCxnSpPr/>
          <p:nvPr/>
        </p:nvCxnSpPr>
        <p:spPr>
          <a:xfrm flipV="1">
            <a:off x="7809221" y="4349972"/>
            <a:ext cx="0" cy="3506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V="1">
            <a:off x="6380611" y="4137243"/>
            <a:ext cx="0" cy="5633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6380611" y="4700630"/>
            <a:ext cx="14286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 rot="16200000">
            <a:off x="6644856" y="3521822"/>
            <a:ext cx="720096" cy="1248584"/>
            <a:chOff x="6370623" y="4401057"/>
            <a:chExt cx="720096" cy="1248584"/>
          </a:xfrm>
        </p:grpSpPr>
        <p:cxnSp>
          <p:nvCxnSpPr>
            <p:cNvPr id="149" name="Connecteur droit 148"/>
            <p:cNvCxnSpPr/>
            <p:nvPr/>
          </p:nvCxnSpPr>
          <p:spPr>
            <a:xfrm>
              <a:off x="6370623" y="4708830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6370623" y="4793784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6730671" y="4401057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>
              <a:endCxn id="157" idx="2"/>
            </p:cNvCxnSpPr>
            <p:nvPr/>
          </p:nvCxnSpPr>
          <p:spPr>
            <a:xfrm rot="5400000">
              <a:off x="6296821" y="5227330"/>
              <a:ext cx="84462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753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6734790" y="5577953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 rot="19800000">
            <a:off x="6901001" y="5768156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avec flèche 146"/>
          <p:cNvCxnSpPr>
            <a:stCxn id="146" idx="0"/>
          </p:cNvCxnSpPr>
          <p:nvPr/>
        </p:nvCxnSpPr>
        <p:spPr>
          <a:xfrm flipV="1">
            <a:off x="4568954" y="5615412"/>
            <a:ext cx="391443" cy="6764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32288" y="3819876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448332" y="4148579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93021" y="4279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1905" y="345181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13461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783217" y="356463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775672" y="42731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H="1" flipV="1">
            <a:off x="3491856" y="39246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491856" y="414230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necteur droit avec flèche 127"/>
          <p:cNvCxnSpPr/>
          <p:nvPr/>
        </p:nvCxnSpPr>
        <p:spPr>
          <a:xfrm flipH="1">
            <a:off x="3117970" y="414909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3578756" y="3689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4112367" y="393489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3401846" y="414909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3491857" y="3934890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3858438" y="3701295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5281956" y="3443917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5288450" y="412671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921907" y="41344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/>
          <p:cNvCxnSpPr/>
          <p:nvPr/>
        </p:nvCxnSpPr>
        <p:spPr>
          <a:xfrm>
            <a:off x="5272390" y="4139941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002274" y="36757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 flipH="1">
            <a:off x="4831897" y="414120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288489" y="369340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 flipH="1">
            <a:off x="7182345" y="4148579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815339" y="37938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362372" y="42345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6" name="Triangle isocèle 55"/>
          <p:cNvSpPr/>
          <p:nvPr/>
        </p:nvSpPr>
        <p:spPr>
          <a:xfrm flipV="1">
            <a:off x="5207982" y="3916426"/>
            <a:ext cx="160935" cy="199439"/>
          </a:xfrm>
          <a:prstGeom prst="triangl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898499" y="4010079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necteur droit avec flèche 135"/>
          <p:cNvCxnSpPr/>
          <p:nvPr/>
        </p:nvCxnSpPr>
        <p:spPr>
          <a:xfrm flipH="1" flipV="1">
            <a:off x="4562426" y="560795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568920" y="629075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202377" y="629844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necteur droit avec flèche 140"/>
          <p:cNvCxnSpPr/>
          <p:nvPr/>
        </p:nvCxnSpPr>
        <p:spPr>
          <a:xfrm>
            <a:off x="4552860" y="6303976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4534245" y="563087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 flipH="1">
            <a:off x="4112367" y="630523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e 62"/>
          <p:cNvGrpSpPr/>
          <p:nvPr/>
        </p:nvGrpSpPr>
        <p:grpSpPr>
          <a:xfrm rot="1800000">
            <a:off x="4608962" y="5842231"/>
            <a:ext cx="160935" cy="481904"/>
            <a:chOff x="5207110" y="5051776"/>
            <a:chExt cx="160935" cy="481904"/>
          </a:xfrm>
        </p:grpSpPr>
        <p:cxnSp>
          <p:nvCxnSpPr>
            <p:cNvPr id="144" name="Connecteur droit 143"/>
            <p:cNvCxnSpPr/>
            <p:nvPr/>
          </p:nvCxnSpPr>
          <p:spPr>
            <a:xfrm rot="19800000" flipV="1">
              <a:off x="5211847" y="5051776"/>
              <a:ext cx="151541" cy="26247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isocèle 145"/>
            <p:cNvSpPr/>
            <p:nvPr/>
          </p:nvSpPr>
          <p:spPr>
            <a:xfrm flipV="1">
              <a:off x="5207110" y="5334241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flipH="1">
            <a:off x="7184847" y="5906656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817841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7575816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H="1">
            <a:off x="6552264" y="5906656"/>
            <a:ext cx="630082" cy="357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6450834" y="590665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7175467" y="5900375"/>
            <a:ext cx="334367" cy="58903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/>
              <p:cNvSpPr txBox="1"/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2" name="ZoneTexte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sp>
        <p:nvSpPr>
          <p:cNvPr id="86" name="Arc 85"/>
          <p:cNvSpPr/>
          <p:nvPr/>
        </p:nvSpPr>
        <p:spPr>
          <a:xfrm>
            <a:off x="4141743" y="5833736"/>
            <a:ext cx="889108" cy="881919"/>
          </a:xfrm>
          <a:prstGeom prst="arc">
            <a:avLst>
              <a:gd name="adj1" fmla="val 18216852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blipFill rotWithShape="1">
                <a:blip r:embed="rId2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6749215" y="5468989"/>
            <a:ext cx="889108" cy="881919"/>
          </a:xfrm>
          <a:prstGeom prst="arc">
            <a:avLst>
              <a:gd name="adj1" fmla="val 9162852"/>
              <a:gd name="adj2" fmla="val 1055934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956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3664075" y="4151197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2854063" y="415178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2861788" y="435370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3311928" y="441827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91063" y="4570158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1775672" y="4460736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7" idx="0"/>
          </p:cNvCxnSpPr>
          <p:nvPr/>
        </p:nvCxnSpPr>
        <p:spPr>
          <a:xfrm flipV="1">
            <a:off x="3176910" y="4060403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3041892" y="4212816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9" name="Connecteur droit 98"/>
          <p:cNvCxnSpPr/>
          <p:nvPr/>
        </p:nvCxnSpPr>
        <p:spPr>
          <a:xfrm flipH="1">
            <a:off x="3176910" y="3906467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106" idx="0"/>
          </p:cNvCxnSpPr>
          <p:nvPr/>
        </p:nvCxnSpPr>
        <p:spPr>
          <a:xfrm flipV="1">
            <a:off x="3792642" y="3922767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3657624" y="4075180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4" name="Connecteur droit 123"/>
          <p:cNvCxnSpPr/>
          <p:nvPr/>
        </p:nvCxnSpPr>
        <p:spPr>
          <a:xfrm flipV="1">
            <a:off x="3463051" y="3762756"/>
            <a:ext cx="0" cy="2199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158947" y="45800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119144" y="379893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1" name="Connecteur droit 130"/>
          <p:cNvCxnSpPr/>
          <p:nvPr/>
        </p:nvCxnSpPr>
        <p:spPr>
          <a:xfrm flipV="1">
            <a:off x="1702292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 flipV="1">
            <a:off x="1335749" y="543288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1335749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163"/>
          <p:cNvCxnSpPr/>
          <p:nvPr/>
        </p:nvCxnSpPr>
        <p:spPr>
          <a:xfrm flipV="1">
            <a:off x="1956260" y="54431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1245739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>
            <a:off x="1335750" y="5443135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flipV="1">
            <a:off x="1702331" y="520954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3525490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/>
          <p:cNvSpPr txBox="1"/>
          <p:nvPr/>
        </p:nvSpPr>
        <p:spPr>
          <a:xfrm>
            <a:off x="3158947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6" name="Connecteur droit 175"/>
          <p:cNvCxnSpPr/>
          <p:nvPr/>
        </p:nvCxnSpPr>
        <p:spPr>
          <a:xfrm flipH="1">
            <a:off x="3068937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>
            <a:off x="3215383" y="5312208"/>
            <a:ext cx="577259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3518996" y="508886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1338976" y="51678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3176910" y="5078694"/>
            <a:ext cx="43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3" name="Connecteur droit 182"/>
          <p:cNvCxnSpPr/>
          <p:nvPr/>
        </p:nvCxnSpPr>
        <p:spPr>
          <a:xfrm flipV="1">
            <a:off x="3225871" y="53019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3126931" y="542643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84" name="Connecteur droit 183"/>
          <p:cNvCxnSpPr/>
          <p:nvPr/>
        </p:nvCxnSpPr>
        <p:spPr>
          <a:xfrm flipV="1">
            <a:off x="3792641" y="52941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3693701" y="541445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7302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899578" y="1862151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105079" y="1854147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3493028" y="1694076"/>
            <a:ext cx="270036" cy="422449"/>
            <a:chOff x="4842036" y="3616051"/>
            <a:chExt cx="270036" cy="422449"/>
          </a:xfrm>
        </p:grpSpPr>
        <p:cxnSp>
          <p:nvCxnSpPr>
            <p:cNvPr id="37" name="Connecteur droit 36"/>
            <p:cNvCxnSpPr>
              <a:stCxn id="38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094033" y="249789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67794" y="167884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1825005" y="2178915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259190" y="2312455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742214" y="2244218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832171" y="2151676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881657" y="2083447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322121" y="2210772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54143" y="1940451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1895999" y="1945852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395073" y="242436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84073" y="1769292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05079" y="2056654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825175" y="2281401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4004310" y="2433281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3717240" y="1960205"/>
            <a:ext cx="270036" cy="422449"/>
            <a:chOff x="4842036" y="3616051"/>
            <a:chExt cx="270036" cy="422449"/>
          </a:xfrm>
        </p:grpSpPr>
        <p:cxnSp>
          <p:nvCxnSpPr>
            <p:cNvPr id="26" name="Connecteur droit 25"/>
            <p:cNvCxnSpPr>
              <a:stCxn id="27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28" name="Connecteur droit 27"/>
          <p:cNvCxnSpPr/>
          <p:nvPr/>
        </p:nvCxnSpPr>
        <p:spPr>
          <a:xfrm flipH="1" flipV="1">
            <a:off x="3628046" y="1694076"/>
            <a:ext cx="313388" cy="14207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127597" y="1769223"/>
            <a:ext cx="270036" cy="422449"/>
            <a:chOff x="5472120" y="3461748"/>
            <a:chExt cx="270036" cy="422449"/>
          </a:xfrm>
        </p:grpSpPr>
        <p:cxnSp>
          <p:nvCxnSpPr>
            <p:cNvPr id="29" name="Connecteur droit 28"/>
            <p:cNvCxnSpPr>
              <a:stCxn id="30" idx="0"/>
            </p:cNvCxnSpPr>
            <p:nvPr/>
          </p:nvCxnSpPr>
          <p:spPr>
            <a:xfrm flipV="1">
              <a:off x="5607138" y="3461748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/>
            <p:cNvSpPr/>
            <p:nvPr/>
          </p:nvSpPr>
          <p:spPr>
            <a:xfrm>
              <a:off x="5472120" y="3614161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852258" y="1832248"/>
            <a:ext cx="89176" cy="13655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672194" y="244320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004310" y="14104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41434" y="1770282"/>
            <a:ext cx="327784" cy="682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3941434" y="1466439"/>
            <a:ext cx="0" cy="3748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43168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2417100" y="298368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65517" y="3368469"/>
            <a:ext cx="476292" cy="51533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2394825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403663" y="2983684"/>
            <a:ext cx="0" cy="65001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028556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91856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/>
          <p:nvPr/>
        </p:nvCxnSpPr>
        <p:spPr>
          <a:xfrm>
            <a:off x="3843513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477244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542950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3" name="Ellipse 72"/>
          <p:cNvSpPr/>
          <p:nvPr/>
        </p:nvSpPr>
        <p:spPr>
          <a:xfrm>
            <a:off x="3912835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4" name="Ellipse 73"/>
          <p:cNvSpPr/>
          <p:nvPr/>
        </p:nvSpPr>
        <p:spPr>
          <a:xfrm>
            <a:off x="3717416" y="3643893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76" name="Connecteur droit 75"/>
          <p:cNvCxnSpPr>
            <a:stCxn id="74" idx="1"/>
            <a:endCxn id="72" idx="4"/>
          </p:cNvCxnSpPr>
          <p:nvPr/>
        </p:nvCxnSpPr>
        <p:spPr>
          <a:xfrm flipH="1" flipV="1">
            <a:off x="3662906" y="3577779"/>
            <a:ext cx="89644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4" idx="7"/>
            <a:endCxn id="73" idx="4"/>
          </p:cNvCxnSpPr>
          <p:nvPr/>
        </p:nvCxnSpPr>
        <p:spPr>
          <a:xfrm flipV="1">
            <a:off x="3922193" y="3577779"/>
            <a:ext cx="110598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endCxn id="73" idx="2"/>
          </p:cNvCxnSpPr>
          <p:nvPr/>
        </p:nvCxnSpPr>
        <p:spPr>
          <a:xfrm>
            <a:off x="3782861" y="3457823"/>
            <a:ext cx="129974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847849" y="3073697"/>
            <a:ext cx="0" cy="38412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3870053" y="29736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23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Connecteur droit avec flèche 169"/>
          <p:cNvCxnSpPr/>
          <p:nvPr/>
        </p:nvCxnSpPr>
        <p:spPr>
          <a:xfrm>
            <a:off x="5692312" y="59501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/>
          <p:nvPr/>
        </p:nvCxnSpPr>
        <p:spPr>
          <a:xfrm flipH="1" flipV="1">
            <a:off x="5694862" y="5215859"/>
            <a:ext cx="1" cy="73425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>
            <a:off x="5822631" y="3916804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 flipV="1">
            <a:off x="6012031" y="3412803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2249320" y="419274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85732" y="3692020"/>
            <a:ext cx="454746" cy="44361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/>
          <p:cNvCxnSpPr/>
          <p:nvPr/>
        </p:nvCxnSpPr>
        <p:spPr>
          <a:xfrm flipH="1">
            <a:off x="1260445" y="4913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249320" y="49132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48280" y="51807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922041" y="43616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144120" y="386559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77225" y="3779926"/>
            <a:ext cx="274682" cy="27375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cxnSp>
        <p:nvCxnSpPr>
          <p:cNvPr id="90" name="Connecteur droit 89"/>
          <p:cNvCxnSpPr/>
          <p:nvPr/>
        </p:nvCxnSpPr>
        <p:spPr>
          <a:xfrm>
            <a:off x="1679252" y="486173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2113437" y="4995272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596461" y="4927035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1686418" y="4834493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1735904" y="4766264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2176368" y="4893589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2308390" y="4623268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1750246" y="4628669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2249320" y="5107181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V="1">
            <a:off x="2238320" y="4452109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3491232" y="3419979"/>
            <a:ext cx="1270478" cy="1046329"/>
            <a:chOff x="3491232" y="3419979"/>
            <a:chExt cx="1270478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/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Connecteur droit avec flèche 123"/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9" name="Connecteur droit 128"/>
          <p:cNvCxnSpPr/>
          <p:nvPr/>
        </p:nvCxnSpPr>
        <p:spPr>
          <a:xfrm>
            <a:off x="6012032" y="4131000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6009614" y="3914086"/>
            <a:ext cx="36004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5517097" y="36776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5292096" y="5606990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avec flèche 160"/>
          <p:cNvCxnSpPr/>
          <p:nvPr/>
        </p:nvCxnSpPr>
        <p:spPr>
          <a:xfrm>
            <a:off x="5459822" y="612817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ZoneTexte 161"/>
              <p:cNvSpPr txBox="1"/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2" name="ZoneText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ZoneTexte 162"/>
          <p:cNvSpPr txBox="1"/>
          <p:nvPr/>
        </p:nvSpPr>
        <p:spPr>
          <a:xfrm>
            <a:off x="6012032" y="560699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691810" y="5680992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>
            <a:off x="5652934" y="6309384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/>
              <p:cNvSpPr txBox="1"/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9" name="ZoneTexte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eur droit avec flèche 157"/>
          <p:cNvCxnSpPr/>
          <p:nvPr/>
        </p:nvCxnSpPr>
        <p:spPr>
          <a:xfrm flipH="1" flipV="1">
            <a:off x="5462372" y="5393918"/>
            <a:ext cx="1" cy="73425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5826829" y="5814329"/>
            <a:ext cx="27843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ZoneTexte 175"/>
              <p:cNvSpPr txBox="1"/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6" name="ZoneTexte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>
            <a:off x="7452384" y="5598921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 rot="19800000">
            <a:off x="7678203" y="5815555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7807053" y="595011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 rot="16200000">
            <a:off x="7440046" y="558232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7807053" y="5680992"/>
            <a:ext cx="427546" cy="2683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V="1">
            <a:off x="7813221" y="5532417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/>
          <p:nvPr/>
        </p:nvCxnSpPr>
        <p:spPr>
          <a:xfrm rot="16200000" flipV="1">
            <a:off x="7283948" y="5435080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/>
          <p:cNvSpPr txBox="1"/>
          <p:nvPr/>
        </p:nvSpPr>
        <p:spPr>
          <a:xfrm>
            <a:off x="7452304" y="594933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4983381" y="5610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7817369" y="628684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204" name="Connecteur droit 203"/>
          <p:cNvCxnSpPr/>
          <p:nvPr/>
        </p:nvCxnSpPr>
        <p:spPr>
          <a:xfrm>
            <a:off x="7813221" y="6288029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ZoneTexte 206"/>
              <p:cNvSpPr txBox="1"/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7" name="ZoneTexte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Arc 208"/>
          <p:cNvSpPr/>
          <p:nvPr/>
        </p:nvSpPr>
        <p:spPr>
          <a:xfrm>
            <a:off x="7362498" y="5432337"/>
            <a:ext cx="990005" cy="982000"/>
          </a:xfrm>
          <a:prstGeom prst="arc">
            <a:avLst>
              <a:gd name="adj1" fmla="val 19643760"/>
              <a:gd name="adj2" fmla="val 4056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8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Connecteur droit 96"/>
          <p:cNvCxnSpPr>
            <a:endCxn id="96" idx="0"/>
          </p:cNvCxnSpPr>
          <p:nvPr/>
        </p:nvCxnSpPr>
        <p:spPr>
          <a:xfrm flipH="1">
            <a:off x="4644593" y="6624426"/>
            <a:ext cx="798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732288" y="2989348"/>
            <a:ext cx="180024" cy="3349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6732288" y="4259923"/>
            <a:ext cx="180024" cy="3349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1691615" y="3429000"/>
            <a:ext cx="2880385" cy="288038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871637" y="3609023"/>
            <a:ext cx="2520340" cy="252033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3034463" y="4764516"/>
            <a:ext cx="194688" cy="1946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381551" y="4472484"/>
            <a:ext cx="194688" cy="1946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922224" y="3324324"/>
            <a:ext cx="194688" cy="1946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389440" y="5135562"/>
            <a:ext cx="194688" cy="1946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5" idx="1"/>
            <a:endCxn id="4" idx="1"/>
          </p:cNvCxnSpPr>
          <p:nvPr/>
        </p:nvCxnSpPr>
        <p:spPr>
          <a:xfrm flipH="1" flipV="1">
            <a:off x="2240732" y="3978118"/>
            <a:ext cx="822242" cy="81490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0"/>
            <a:endCxn id="7" idx="3"/>
          </p:cNvCxnSpPr>
          <p:nvPr/>
        </p:nvCxnSpPr>
        <p:spPr>
          <a:xfrm flipV="1">
            <a:off x="3478895" y="3490501"/>
            <a:ext cx="471840" cy="9819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5" idx="6"/>
          </p:cNvCxnSpPr>
          <p:nvPr/>
        </p:nvCxnSpPr>
        <p:spPr>
          <a:xfrm>
            <a:off x="3229151" y="4861860"/>
            <a:ext cx="2064706" cy="5474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6" idx="4"/>
          </p:cNvCxnSpPr>
          <p:nvPr/>
        </p:nvCxnSpPr>
        <p:spPr>
          <a:xfrm>
            <a:off x="3478895" y="4667172"/>
            <a:ext cx="0" cy="25450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5299264" y="5298073"/>
            <a:ext cx="125855" cy="11119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8" idx="1"/>
            <a:endCxn id="7" idx="5"/>
          </p:cNvCxnSpPr>
          <p:nvPr/>
        </p:nvCxnSpPr>
        <p:spPr>
          <a:xfrm flipH="1" flipV="1">
            <a:off x="4088401" y="3490501"/>
            <a:ext cx="723032" cy="49241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8" idx="7"/>
            <a:endCxn id="10" idx="3"/>
          </p:cNvCxnSpPr>
          <p:nvPr/>
        </p:nvCxnSpPr>
        <p:spPr>
          <a:xfrm flipV="1">
            <a:off x="4949099" y="3769299"/>
            <a:ext cx="275925" cy="2136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5358775" y="3769299"/>
            <a:ext cx="456256" cy="46095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2700000">
            <a:off x="5473516" y="3979028"/>
            <a:ext cx="360048" cy="14518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>
            <a:off x="5741306" y="3950182"/>
            <a:ext cx="277215" cy="28006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5692054" y="3950182"/>
            <a:ext cx="50102" cy="4959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11" idx="5"/>
          </p:cNvCxnSpPr>
          <p:nvPr/>
        </p:nvCxnSpPr>
        <p:spPr>
          <a:xfrm>
            <a:off x="6163705" y="4570645"/>
            <a:ext cx="118523" cy="137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5915289" y="4215997"/>
            <a:ext cx="109306" cy="8785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8" idx="0"/>
          </p:cNvCxnSpPr>
          <p:nvPr/>
        </p:nvCxnSpPr>
        <p:spPr>
          <a:xfrm flipV="1">
            <a:off x="4880266" y="1988808"/>
            <a:ext cx="1" cy="1965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orme libre 63"/>
          <p:cNvSpPr/>
          <p:nvPr/>
        </p:nvSpPr>
        <p:spPr>
          <a:xfrm>
            <a:off x="4388844" y="1650630"/>
            <a:ext cx="1280290" cy="361667"/>
          </a:xfrm>
          <a:custGeom>
            <a:avLst/>
            <a:gdLst>
              <a:gd name="connsiteX0" fmla="*/ 1097556 w 1280290"/>
              <a:gd name="connsiteY0" fmla="*/ 178170 h 361667"/>
              <a:gd name="connsiteX1" fmla="*/ 499040 w 1280290"/>
              <a:gd name="connsiteY1" fmla="*/ 349966 h 361667"/>
              <a:gd name="connsiteX2" fmla="*/ 94487 w 1280290"/>
              <a:gd name="connsiteY2" fmla="*/ 316715 h 361667"/>
              <a:gd name="connsiteX3" fmla="*/ 77861 w 1280290"/>
              <a:gd name="connsiteY3" fmla="*/ 78417 h 361667"/>
              <a:gd name="connsiteX4" fmla="*/ 975636 w 1280290"/>
              <a:gd name="connsiteY4" fmla="*/ 61792 h 361667"/>
              <a:gd name="connsiteX5" fmla="*/ 1241643 w 1280290"/>
              <a:gd name="connsiteY5" fmla="*/ 832 h 361667"/>
              <a:gd name="connsiteX6" fmla="*/ 1263811 w 1280290"/>
              <a:gd name="connsiteY6" fmla="*/ 111668 h 361667"/>
              <a:gd name="connsiteX7" fmla="*/ 1097556 w 1280290"/>
              <a:gd name="connsiteY7" fmla="*/ 178170 h 36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90" h="361667">
                <a:moveTo>
                  <a:pt x="1097556" y="178170"/>
                </a:moveTo>
                <a:cubicBezTo>
                  <a:pt x="970094" y="217886"/>
                  <a:pt x="666218" y="326875"/>
                  <a:pt x="499040" y="349966"/>
                </a:cubicBezTo>
                <a:cubicBezTo>
                  <a:pt x="331862" y="373057"/>
                  <a:pt x="164683" y="361973"/>
                  <a:pt x="94487" y="316715"/>
                </a:cubicBezTo>
                <a:cubicBezTo>
                  <a:pt x="24291" y="271457"/>
                  <a:pt x="-68997" y="120904"/>
                  <a:pt x="77861" y="78417"/>
                </a:cubicBezTo>
                <a:cubicBezTo>
                  <a:pt x="224719" y="35930"/>
                  <a:pt x="781672" y="74723"/>
                  <a:pt x="975636" y="61792"/>
                </a:cubicBezTo>
                <a:cubicBezTo>
                  <a:pt x="1169600" y="48861"/>
                  <a:pt x="1193614" y="-7481"/>
                  <a:pt x="1241643" y="832"/>
                </a:cubicBezTo>
                <a:cubicBezTo>
                  <a:pt x="1289672" y="9145"/>
                  <a:pt x="1287825" y="81188"/>
                  <a:pt x="1263811" y="111668"/>
                </a:cubicBezTo>
                <a:cubicBezTo>
                  <a:pt x="1239797" y="142148"/>
                  <a:pt x="1225018" y="138454"/>
                  <a:pt x="1097556" y="17817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4880267" y="3158964"/>
            <a:ext cx="1852021" cy="24192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9" idx="7"/>
          </p:cNvCxnSpPr>
          <p:nvPr/>
        </p:nvCxnSpPr>
        <p:spPr>
          <a:xfrm flipV="1">
            <a:off x="5555617" y="4404468"/>
            <a:ext cx="1176671" cy="75960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6732288" y="4259924"/>
            <a:ext cx="0" cy="33923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6729288" y="2989348"/>
            <a:ext cx="0" cy="33923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2501724" y="6309385"/>
            <a:ext cx="207027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4572000" y="6309386"/>
            <a:ext cx="0" cy="5486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735977" y="6467469"/>
            <a:ext cx="180024" cy="3349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 droit 94"/>
          <p:cNvCxnSpPr/>
          <p:nvPr/>
        </p:nvCxnSpPr>
        <p:spPr>
          <a:xfrm flipV="1">
            <a:off x="4735977" y="6467470"/>
            <a:ext cx="0" cy="33923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 rot="5400000">
            <a:off x="4391976" y="6551833"/>
            <a:ext cx="360048" cy="145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997528" y="4404468"/>
            <a:ext cx="194688" cy="1946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972212" y="6353905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212" y="6353905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Ellipse 103"/>
          <p:cNvSpPr/>
          <p:nvPr/>
        </p:nvSpPr>
        <p:spPr>
          <a:xfrm>
            <a:off x="4301963" y="5994342"/>
            <a:ext cx="270037" cy="27003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7</a:t>
            </a:r>
            <a:endParaRPr lang="fr-FR" sz="1000" b="1" dirty="0">
              <a:solidFill>
                <a:srgbClr val="7030A0"/>
              </a:solidFill>
            </a:endParaRPr>
          </a:p>
        </p:txBody>
      </p:sp>
      <p:sp>
        <p:nvSpPr>
          <p:cNvPr id="107" name="Ellipse 106"/>
          <p:cNvSpPr/>
          <p:nvPr/>
        </p:nvSpPr>
        <p:spPr>
          <a:xfrm>
            <a:off x="2105713" y="4128017"/>
            <a:ext cx="270037" cy="2700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2967852" y="499706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852" y="4997062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3594314" y="4431328"/>
                <a:ext cx="314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314" y="4431328"/>
                <a:ext cx="3145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/>
              <p:cNvSpPr txBox="1"/>
              <p:nvPr/>
            </p:nvSpPr>
            <p:spPr>
              <a:xfrm>
                <a:off x="4030102" y="312388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102" y="3123887"/>
                <a:ext cx="318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735977" y="4195485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977" y="4195485"/>
                <a:ext cx="33021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901086" y="3514029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086" y="3514029"/>
                <a:ext cx="322139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/>
              <p:cNvSpPr txBox="1"/>
              <p:nvPr/>
            </p:nvSpPr>
            <p:spPr>
              <a:xfrm>
                <a:off x="6192216" y="4230249"/>
                <a:ext cx="3205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13" name="ZoneTexte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216" y="4230249"/>
                <a:ext cx="320536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286179" y="4858007"/>
                <a:ext cx="3228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179" y="4858007"/>
                <a:ext cx="32284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Ellipse 114"/>
          <p:cNvSpPr/>
          <p:nvPr/>
        </p:nvSpPr>
        <p:spPr>
          <a:xfrm>
            <a:off x="4792118" y="4988875"/>
            <a:ext cx="270037" cy="27003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2060"/>
                </a:solidFill>
              </a:rPr>
              <a:t>1</a:t>
            </a:r>
            <a:endParaRPr lang="fr-FR" sz="1000" b="1" dirty="0">
              <a:solidFill>
                <a:srgbClr val="002060"/>
              </a:solidFill>
            </a:endParaRPr>
          </a:p>
        </p:txBody>
      </p:sp>
      <p:sp>
        <p:nvSpPr>
          <p:cNvPr id="116" name="Ellipse 115"/>
          <p:cNvSpPr/>
          <p:nvPr/>
        </p:nvSpPr>
        <p:spPr>
          <a:xfrm>
            <a:off x="3381551" y="3879059"/>
            <a:ext cx="270037" cy="2700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B050"/>
                </a:solidFill>
              </a:rPr>
              <a:t>3</a:t>
            </a:r>
            <a:endParaRPr lang="fr-FR" sz="1000" b="1" dirty="0">
              <a:solidFill>
                <a:srgbClr val="00B050"/>
              </a:solidFill>
            </a:endParaRPr>
          </a:p>
        </p:txBody>
      </p:sp>
      <p:sp>
        <p:nvSpPr>
          <p:cNvPr id="117" name="Ellipse 116"/>
          <p:cNvSpPr/>
          <p:nvPr/>
        </p:nvSpPr>
        <p:spPr>
          <a:xfrm>
            <a:off x="4388844" y="3443504"/>
            <a:ext cx="270037" cy="27003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C000"/>
                </a:solidFill>
              </a:rPr>
              <a:t>4</a:t>
            </a:r>
            <a:endParaRPr lang="fr-FR" sz="1000" b="1" dirty="0">
              <a:solidFill>
                <a:srgbClr val="FFC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782922" y="3954408"/>
            <a:ext cx="194688" cy="19468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6383231" y="4690606"/>
            <a:ext cx="270037" cy="270037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0" name="Ellipse 9"/>
          <p:cNvSpPr/>
          <p:nvPr/>
        </p:nvSpPr>
        <p:spPr>
          <a:xfrm>
            <a:off x="5196513" y="3603122"/>
            <a:ext cx="194688" cy="19468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onnecteur droit 124"/>
          <p:cNvCxnSpPr>
            <a:endCxn id="11" idx="1"/>
          </p:cNvCxnSpPr>
          <p:nvPr/>
        </p:nvCxnSpPr>
        <p:spPr>
          <a:xfrm>
            <a:off x="5911402" y="4305009"/>
            <a:ext cx="114637" cy="12797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5420598" y="3431290"/>
            <a:ext cx="270037" cy="27003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92D050"/>
                </a:solidFill>
              </a:rPr>
              <a:t>5</a:t>
            </a:r>
            <a:endParaRPr lang="fr-FR" sz="1000" b="1" dirty="0">
              <a:solidFill>
                <a:srgbClr val="92D050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5873915" y="3746542"/>
            <a:ext cx="270037" cy="2700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B0F0"/>
                </a:solidFill>
              </a:rPr>
              <a:t>6</a:t>
            </a:r>
            <a:endParaRPr lang="fr-FR" sz="1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0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30533" y="1813221"/>
            <a:ext cx="734249" cy="613776"/>
            <a:chOff x="1047379" y="2528880"/>
            <a:chExt cx="734249" cy="613776"/>
          </a:xfrm>
        </p:grpSpPr>
        <p:sp>
          <p:nvSpPr>
            <p:cNvPr id="7" name="Rectangle 6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4662" y="1591871"/>
            <a:ext cx="1620217" cy="581334"/>
            <a:chOff x="881508" y="2307530"/>
            <a:chExt cx="1620217" cy="581334"/>
          </a:xfrm>
        </p:grpSpPr>
        <p:sp>
          <p:nvSpPr>
            <p:cNvPr id="14" name="ZoneTexte 13"/>
            <p:cNvSpPr txBox="1"/>
            <p:nvPr/>
          </p:nvSpPr>
          <p:spPr>
            <a:xfrm>
              <a:off x="2141596" y="23075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cinématiques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2217889" y="1321298"/>
            <a:ext cx="616361" cy="830828"/>
            <a:chOff x="3671880" y="2050218"/>
            <a:chExt cx="616361" cy="830828"/>
          </a:xfrm>
        </p:grpSpPr>
        <p:cxnSp>
          <p:nvCxnSpPr>
            <p:cNvPr id="23" name="Connecteur droit 22"/>
            <p:cNvCxnSpPr>
              <a:stCxn id="2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141719" y="1722676"/>
            <a:ext cx="639202" cy="806199"/>
            <a:chOff x="3595710" y="2451596"/>
            <a:chExt cx="639202" cy="806199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3874784" y="2990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498140" y="1991699"/>
            <a:ext cx="810188" cy="321592"/>
            <a:chOff x="5292096" y="2707829"/>
            <a:chExt cx="810188" cy="321592"/>
          </a:xfrm>
        </p:grpSpPr>
        <p:sp>
          <p:nvSpPr>
            <p:cNvPr id="38" name="ZoneTexte 37"/>
            <p:cNvSpPr txBox="1"/>
            <p:nvPr/>
          </p:nvSpPr>
          <p:spPr>
            <a:xfrm>
              <a:off x="5742156" y="27678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(1)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3498140" y="1598972"/>
            <a:ext cx="728672" cy="308189"/>
            <a:chOff x="5292096" y="2315102"/>
            <a:chExt cx="728672" cy="308189"/>
          </a:xfrm>
        </p:grpSpPr>
        <p:sp>
          <p:nvSpPr>
            <p:cNvPr id="39" name="ZoneTexte 38"/>
            <p:cNvSpPr txBox="1"/>
            <p:nvPr/>
          </p:nvSpPr>
          <p:spPr>
            <a:xfrm>
              <a:off x="5660640" y="235380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 droit 31"/>
          <p:cNvCxnSpPr/>
          <p:nvPr/>
        </p:nvCxnSpPr>
        <p:spPr>
          <a:xfrm flipV="1">
            <a:off x="5288628" y="1974822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4922085" y="1764843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922085" y="19825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/>
          <p:cNvSpPr txBox="1"/>
          <p:nvPr/>
        </p:nvSpPr>
        <p:spPr>
          <a:xfrm>
            <a:off x="5008985" y="15292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5542596" y="1775098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832075" y="1989304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4922086" y="1775098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5288667" y="1541503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7108367" y="215994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8096621" y="1527534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6732288" y="21521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826505" y="15786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6566417" y="1973646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46441" y="1799960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orme libre 67"/>
          <p:cNvSpPr/>
          <p:nvPr/>
        </p:nvSpPr>
        <p:spPr>
          <a:xfrm>
            <a:off x="6742008" y="1847914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828788" y="2958475"/>
            <a:ext cx="717367" cy="892580"/>
            <a:chOff x="2828788" y="2958475"/>
            <a:chExt cx="717367" cy="892580"/>
          </a:xfrm>
        </p:grpSpPr>
        <p:sp>
          <p:nvSpPr>
            <p:cNvPr id="69" name="ZoneTexte 68"/>
            <p:cNvSpPr txBox="1"/>
            <p:nvPr/>
          </p:nvSpPr>
          <p:spPr>
            <a:xfrm>
              <a:off x="2856731" y="295847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3129327" y="343829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3129327" y="2983032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828788" y="358944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880587" y="2954458"/>
            <a:ext cx="1720270" cy="908294"/>
            <a:chOff x="880587" y="2954458"/>
            <a:chExt cx="1720270" cy="908294"/>
          </a:xfrm>
        </p:grpSpPr>
        <p:sp>
          <p:nvSpPr>
            <p:cNvPr id="75" name="Rectangle 74"/>
            <p:cNvSpPr/>
            <p:nvPr/>
          </p:nvSpPr>
          <p:spPr>
            <a:xfrm>
              <a:off x="970599" y="324897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/>
            <p:cNvCxnSpPr/>
            <p:nvPr/>
          </p:nvCxnSpPr>
          <p:spPr>
            <a:xfrm flipV="1">
              <a:off x="1332525" y="360896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2410791" y="297655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8" name="ZoneTexte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ZoneTexte 84"/>
            <p:cNvSpPr txBox="1"/>
            <p:nvPr/>
          </p:nvSpPr>
          <p:spPr>
            <a:xfrm>
              <a:off x="956446" y="360114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2050663" y="302762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 flipH="1">
              <a:off x="880587" y="3422662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5994450" y="301721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6040473" y="36742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070618" y="275776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4313864" y="2584005"/>
            <a:ext cx="771475" cy="1127940"/>
            <a:chOff x="4313864" y="2584005"/>
            <a:chExt cx="771475" cy="1127940"/>
          </a:xfrm>
        </p:grpSpPr>
        <p:cxnSp>
          <p:nvCxnSpPr>
            <p:cNvPr id="107" name="Connecteur droit 106"/>
            <p:cNvCxnSpPr>
              <a:endCxn id="109" idx="4"/>
            </p:cNvCxnSpPr>
            <p:nvPr/>
          </p:nvCxnSpPr>
          <p:spPr>
            <a:xfrm flipV="1">
              <a:off x="4577404" y="341699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7404" y="2584005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4397379" y="305694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630401" y="345033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1" name="Connecteur droit 110"/>
            <p:cNvCxnSpPr/>
            <p:nvPr/>
          </p:nvCxnSpPr>
          <p:spPr>
            <a:xfrm flipH="1">
              <a:off x="4313864" y="3431478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ZoneTexte 111"/>
                <p:cNvSpPr txBox="1"/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2" name="ZoneTexte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ZoneTexte 115"/>
            <p:cNvSpPr txBox="1"/>
            <p:nvPr/>
          </p:nvSpPr>
          <p:spPr>
            <a:xfrm>
              <a:off x="4577443" y="25840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7465122" y="2901642"/>
            <a:ext cx="1091678" cy="1020284"/>
            <a:chOff x="5290143" y="3583892"/>
            <a:chExt cx="1206886" cy="1127958"/>
          </a:xfrm>
        </p:grpSpPr>
        <p:sp>
          <p:nvSpPr>
            <p:cNvPr id="86" name="ZoneTexte 85"/>
            <p:cNvSpPr txBox="1"/>
            <p:nvPr/>
          </p:nvSpPr>
          <p:spPr>
            <a:xfrm>
              <a:off x="5818639" y="4360681"/>
              <a:ext cx="678390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5988286" y="3650595"/>
              <a:ext cx="508743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05" name="Connecteur droit 104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4397539" y="3678606"/>
            <a:ext cx="359968" cy="148760"/>
            <a:chOff x="1344635" y="4134565"/>
            <a:chExt cx="359968" cy="148760"/>
          </a:xfrm>
        </p:grpSpPr>
        <p:sp>
          <p:nvSpPr>
            <p:cNvPr id="6" name="Rectangle 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4" name="Connecteur droit 9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05"/>
          <p:cNvGrpSpPr/>
          <p:nvPr/>
        </p:nvGrpSpPr>
        <p:grpSpPr>
          <a:xfrm>
            <a:off x="4344226" y="4689168"/>
            <a:ext cx="359968" cy="300589"/>
            <a:chOff x="1639793" y="4357315"/>
            <a:chExt cx="359968" cy="300589"/>
          </a:xfrm>
        </p:grpSpPr>
        <p:grpSp>
          <p:nvGrpSpPr>
            <p:cNvPr id="115" name="Groupe 114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Connecteur droit 116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/>
          <p:cNvGrpSpPr/>
          <p:nvPr/>
        </p:nvGrpSpPr>
        <p:grpSpPr>
          <a:xfrm>
            <a:off x="3678015" y="2284875"/>
            <a:ext cx="359968" cy="148760"/>
            <a:chOff x="1344635" y="4134565"/>
            <a:chExt cx="359968" cy="148760"/>
          </a:xfrm>
        </p:grpSpPr>
        <p:sp>
          <p:nvSpPr>
            <p:cNvPr id="121" name="Rectangle 12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2" name="Connecteur droit 12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e 122"/>
          <p:cNvGrpSpPr/>
          <p:nvPr/>
        </p:nvGrpSpPr>
        <p:grpSpPr>
          <a:xfrm>
            <a:off x="5814385" y="3965343"/>
            <a:ext cx="359968" cy="148760"/>
            <a:chOff x="1344635" y="4134565"/>
            <a:chExt cx="359968" cy="148760"/>
          </a:xfrm>
        </p:grpSpPr>
        <p:sp>
          <p:nvSpPr>
            <p:cNvPr id="124" name="Rectangle 123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759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llipse 133"/>
          <p:cNvSpPr/>
          <p:nvPr/>
        </p:nvSpPr>
        <p:spPr>
          <a:xfrm flipH="1" flipV="1">
            <a:off x="8807286" y="3620839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5814385" y="396534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642276" y="314696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914488"/>
              <a:gd name="adj2" fmla="val 96008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/>
          <p:cNvGrpSpPr/>
          <p:nvPr/>
        </p:nvGrpSpPr>
        <p:grpSpPr>
          <a:xfrm>
            <a:off x="6174434" y="3234098"/>
            <a:ext cx="1936235" cy="731243"/>
            <a:chOff x="3863246" y="3951435"/>
            <a:chExt cx="2140572" cy="808414"/>
          </a:xfrm>
        </p:grpSpPr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>
              <a:stCxn id="104" idx="2"/>
              <a:endCxn id="97" idx="6"/>
            </p:cNvCxnSpPr>
            <p:nvPr/>
          </p:nvCxnSpPr>
          <p:spPr>
            <a:xfrm flipH="1" flipV="1">
              <a:off x="3863246" y="4144318"/>
              <a:ext cx="1603709" cy="70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4247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6725960" y="3970751"/>
            <a:ext cx="359968" cy="300589"/>
            <a:chOff x="1639793" y="4357315"/>
            <a:chExt cx="359968" cy="300589"/>
          </a:xfrm>
        </p:grpSpPr>
        <p:grpSp>
          <p:nvGrpSpPr>
            <p:cNvPr id="13" name="Groupe 1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4" name="Connecteur droit 93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105"/>
          <p:cNvCxnSpPr/>
          <p:nvPr/>
        </p:nvCxnSpPr>
        <p:spPr>
          <a:xfrm flipH="1">
            <a:off x="5292096" y="3408571"/>
            <a:ext cx="52229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98" idx="0"/>
          </p:cNvCxnSpPr>
          <p:nvPr/>
        </p:nvCxnSpPr>
        <p:spPr>
          <a:xfrm>
            <a:off x="5994449" y="3965343"/>
            <a:ext cx="179344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7946846" y="3408570"/>
            <a:ext cx="94573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118"/>
          <p:cNvCxnSpPr/>
          <p:nvPr/>
        </p:nvCxnSpPr>
        <p:spPr>
          <a:xfrm>
            <a:off x="5292096" y="2708904"/>
            <a:ext cx="0" cy="13872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892576" y="3146960"/>
            <a:ext cx="1" cy="5246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 flipV="1">
            <a:off x="5118494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5028482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5296307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V="1">
            <a:off x="5206295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 flipV="1">
            <a:off x="5482293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5392281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 flipV="1">
            <a:off x="5018309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5482253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 flipV="1">
            <a:off x="5196122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5106110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 flipV="1">
            <a:off x="5382108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92096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 flipH="1" flipV="1">
            <a:off x="8869716" y="3683269"/>
            <a:ext cx="45720" cy="457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8560152" y="3706129"/>
            <a:ext cx="33242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/>
              <p:cNvSpPr txBox="1"/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ZoneTexte 137"/>
              <p:cNvSpPr txBox="1"/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8" name="ZoneTexte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/>
          <p:cNvSpPr/>
          <p:nvPr/>
        </p:nvSpPr>
        <p:spPr>
          <a:xfrm flipH="1" flipV="1">
            <a:off x="5206806" y="2597885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40" name="Ellipse 139"/>
          <p:cNvSpPr/>
          <p:nvPr/>
        </p:nvSpPr>
        <p:spPr>
          <a:xfrm flipH="1" flipV="1">
            <a:off x="5269236" y="2660313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cteur droit 141"/>
          <p:cNvCxnSpPr/>
          <p:nvPr/>
        </p:nvCxnSpPr>
        <p:spPr>
          <a:xfrm>
            <a:off x="5286134" y="4509144"/>
            <a:ext cx="708315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012192" y="4509144"/>
            <a:ext cx="177570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7787894" y="4506972"/>
            <a:ext cx="110468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/>
          <p:cNvSpPr txBox="1"/>
          <p:nvPr/>
        </p:nvSpPr>
        <p:spPr>
          <a:xfrm>
            <a:off x="5314954" y="4250366"/>
            <a:ext cx="697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140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6023993" y="4250366"/>
            <a:ext cx="1763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250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7812432" y="4255228"/>
            <a:ext cx="105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150</a:t>
            </a:r>
            <a:endParaRPr lang="fr-FR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16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404715" y="3248976"/>
            <a:ext cx="720096" cy="2340312"/>
            <a:chOff x="1061532" y="2528880"/>
            <a:chExt cx="720096" cy="2340312"/>
          </a:xfrm>
        </p:grpSpPr>
        <p:sp>
          <p:nvSpPr>
            <p:cNvPr id="4" name="Rectangle 3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/>
            <p:cNvCxnSpPr/>
            <p:nvPr/>
          </p:nvCxnSpPr>
          <p:spPr>
            <a:xfrm flipV="1">
              <a:off x="1423458" y="2888864"/>
              <a:ext cx="0" cy="198032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2224691" y="3242051"/>
            <a:ext cx="1620217" cy="366909"/>
            <a:chOff x="881508" y="2521955"/>
            <a:chExt cx="1620217" cy="366909"/>
          </a:xfrm>
        </p:grpSpPr>
        <p:cxnSp>
          <p:nvCxnSpPr>
            <p:cNvPr id="9" name="Connecteur droit 8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12"/>
          <p:cNvCxnSpPr/>
          <p:nvPr/>
        </p:nvCxnSpPr>
        <p:spPr>
          <a:xfrm>
            <a:off x="3844908" y="1978882"/>
            <a:ext cx="0" cy="28803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6200000">
            <a:off x="3844908" y="4683183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844908" y="548616"/>
            <a:ext cx="0" cy="143026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668826" y="548616"/>
            <a:ext cx="35216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844910" y="1263749"/>
            <a:ext cx="16272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4572000" y="1088688"/>
            <a:ext cx="720096" cy="4500600"/>
            <a:chOff x="1061532" y="2528880"/>
            <a:chExt cx="720096" cy="4500600"/>
          </a:xfrm>
        </p:grpSpPr>
        <p:sp>
          <p:nvSpPr>
            <p:cNvPr id="31" name="Rectangle 30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 flipV="1">
              <a:off x="1423458" y="2888864"/>
              <a:ext cx="0" cy="41406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rot="16200000">
            <a:off x="3837753" y="1802799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81988" y="1088688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382108" y="1083757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764763" y="5589288"/>
            <a:ext cx="216728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3677680" y="5589288"/>
            <a:ext cx="359968" cy="300589"/>
            <a:chOff x="1639793" y="4357315"/>
            <a:chExt cx="359968" cy="300589"/>
          </a:xfrm>
        </p:grpSpPr>
        <p:grpSp>
          <p:nvGrpSpPr>
            <p:cNvPr id="43" name="Groupe 4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" name="Connecteur droit 45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eur droit 43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llipse 46"/>
          <p:cNvSpPr/>
          <p:nvPr/>
        </p:nvSpPr>
        <p:spPr>
          <a:xfrm>
            <a:off x="6012192" y="1978882"/>
            <a:ext cx="2880384" cy="28803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6732287" y="548616"/>
            <a:ext cx="1440193" cy="143026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9" name="Groupe 48"/>
          <p:cNvGrpSpPr/>
          <p:nvPr/>
        </p:nvGrpSpPr>
        <p:grpSpPr>
          <a:xfrm>
            <a:off x="7272479" y="3599773"/>
            <a:ext cx="359968" cy="300589"/>
            <a:chOff x="1639793" y="4357315"/>
            <a:chExt cx="359968" cy="300589"/>
          </a:xfrm>
        </p:grpSpPr>
        <p:grpSp>
          <p:nvGrpSpPr>
            <p:cNvPr id="50" name="Groupe 49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" name="Connecteur droit 5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eur droit 5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7272399" y="1088689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7263806" y="3248976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7092336" y="1263748"/>
            <a:ext cx="0" cy="21652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55" idx="2"/>
          </p:cNvCxnSpPr>
          <p:nvPr/>
        </p:nvCxnSpPr>
        <p:spPr>
          <a:xfrm flipV="1">
            <a:off x="7092336" y="3428968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7092336" y="1268681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91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Connecteur droit 176"/>
          <p:cNvCxnSpPr/>
          <p:nvPr/>
        </p:nvCxnSpPr>
        <p:spPr>
          <a:xfrm flipV="1">
            <a:off x="5381371" y="2187523"/>
            <a:ext cx="646583" cy="12123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V="1">
            <a:off x="3277424" y="2311521"/>
            <a:ext cx="1325613" cy="248568"/>
          </a:xfrm>
          <a:prstGeom prst="line">
            <a:avLst/>
          </a:prstGeom>
          <a:ln w="12700">
            <a:solidFill>
              <a:srgbClr val="00B0F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1054838" y="2432664"/>
            <a:ext cx="0" cy="1670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971521" y="1898796"/>
            <a:ext cx="167500" cy="540072"/>
            <a:chOff x="971521" y="1898796"/>
            <a:chExt cx="167500" cy="540072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971521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1139020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/>
            <p:cNvSpPr/>
            <p:nvPr/>
          </p:nvSpPr>
          <p:spPr>
            <a:xfrm>
              <a:off x="971521" y="1943802"/>
              <a:ext cx="167499" cy="9001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27" name="Arc 26"/>
            <p:cNvSpPr/>
            <p:nvPr/>
          </p:nvSpPr>
          <p:spPr>
            <a:xfrm flipV="1">
              <a:off x="971521" y="2303850"/>
              <a:ext cx="167500" cy="90012"/>
            </a:xfrm>
            <a:prstGeom prst="arc">
              <a:avLst>
                <a:gd name="adj1" fmla="val 10910480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971522" y="1898796"/>
              <a:ext cx="167499" cy="900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29" name="Arc 28"/>
            <p:cNvSpPr/>
            <p:nvPr/>
          </p:nvSpPr>
          <p:spPr>
            <a:xfrm flipV="1">
              <a:off x="971521" y="2348856"/>
              <a:ext cx="167500" cy="90012"/>
            </a:xfrm>
            <a:prstGeom prst="arc">
              <a:avLst>
                <a:gd name="adj1" fmla="val 9948005"/>
                <a:gd name="adj2" fmla="val 790601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/>
          <p:cNvSpPr/>
          <p:nvPr/>
        </p:nvSpPr>
        <p:spPr>
          <a:xfrm rot="5400000">
            <a:off x="3401828" y="1755601"/>
            <a:ext cx="900120" cy="46641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59" name="Connecteur droit 58"/>
          <p:cNvCxnSpPr/>
          <p:nvPr/>
        </p:nvCxnSpPr>
        <p:spPr>
          <a:xfrm flipH="1" flipV="1">
            <a:off x="1055271" y="2194701"/>
            <a:ext cx="232148" cy="2902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/>
          <p:cNvGrpSpPr/>
          <p:nvPr/>
        </p:nvGrpSpPr>
        <p:grpSpPr>
          <a:xfrm>
            <a:off x="1287418" y="2284712"/>
            <a:ext cx="167500" cy="540072"/>
            <a:chOff x="971521" y="1898796"/>
            <a:chExt cx="167500" cy="540072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971521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1139020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/>
            <p:cNvSpPr/>
            <p:nvPr/>
          </p:nvSpPr>
          <p:spPr>
            <a:xfrm>
              <a:off x="971521" y="1943802"/>
              <a:ext cx="167499" cy="9001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1" name="Arc 40"/>
            <p:cNvSpPr/>
            <p:nvPr/>
          </p:nvSpPr>
          <p:spPr>
            <a:xfrm flipV="1">
              <a:off x="971521" y="2303850"/>
              <a:ext cx="167500" cy="90012"/>
            </a:xfrm>
            <a:prstGeom prst="arc">
              <a:avLst>
                <a:gd name="adj1" fmla="val 10910480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971522" y="1898796"/>
              <a:ext cx="167499" cy="900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3" name="Arc 42"/>
            <p:cNvSpPr/>
            <p:nvPr/>
          </p:nvSpPr>
          <p:spPr>
            <a:xfrm flipV="1">
              <a:off x="971521" y="2348856"/>
              <a:ext cx="167500" cy="90012"/>
            </a:xfrm>
            <a:prstGeom prst="arc">
              <a:avLst>
                <a:gd name="adj1" fmla="val 9948005"/>
                <a:gd name="adj2" fmla="val 790601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Connecteur droit 64"/>
          <p:cNvCxnSpPr/>
          <p:nvPr/>
        </p:nvCxnSpPr>
        <p:spPr>
          <a:xfrm flipV="1">
            <a:off x="1371168" y="2824784"/>
            <a:ext cx="0" cy="1670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1055271" y="1776712"/>
            <a:ext cx="0" cy="1670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 flipV="1">
            <a:off x="881508" y="1718772"/>
            <a:ext cx="173764" cy="57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1371168" y="2162628"/>
            <a:ext cx="0" cy="1670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1601604" y="2464736"/>
            <a:ext cx="720094" cy="13501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2321698" y="2194700"/>
            <a:ext cx="167500" cy="540072"/>
            <a:chOff x="971521" y="1898796"/>
            <a:chExt cx="167500" cy="540072"/>
          </a:xfrm>
        </p:grpSpPr>
        <p:cxnSp>
          <p:nvCxnSpPr>
            <p:cNvPr id="45" name="Connecteur droit 44"/>
            <p:cNvCxnSpPr/>
            <p:nvPr/>
          </p:nvCxnSpPr>
          <p:spPr>
            <a:xfrm>
              <a:off x="971521" y="1988808"/>
              <a:ext cx="0" cy="3600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1139020" y="1988808"/>
              <a:ext cx="0" cy="3600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/>
            <p:cNvSpPr/>
            <p:nvPr/>
          </p:nvSpPr>
          <p:spPr>
            <a:xfrm>
              <a:off x="971521" y="1943802"/>
              <a:ext cx="167499" cy="9001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8" name="Arc 47"/>
            <p:cNvSpPr/>
            <p:nvPr/>
          </p:nvSpPr>
          <p:spPr>
            <a:xfrm flipV="1">
              <a:off x="971521" y="2303850"/>
              <a:ext cx="167500" cy="90012"/>
            </a:xfrm>
            <a:prstGeom prst="arc">
              <a:avLst>
                <a:gd name="adj1" fmla="val 10910480"/>
                <a:gd name="adj2" fmla="val 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971522" y="1898796"/>
              <a:ext cx="167499" cy="900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0" name="Arc 49"/>
            <p:cNvSpPr/>
            <p:nvPr/>
          </p:nvSpPr>
          <p:spPr>
            <a:xfrm flipV="1">
              <a:off x="971521" y="2348856"/>
              <a:ext cx="167500" cy="90012"/>
            </a:xfrm>
            <a:prstGeom prst="arc">
              <a:avLst>
                <a:gd name="adj1" fmla="val 9948005"/>
                <a:gd name="adj2" fmla="val 790601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3" name="Connecteur droit 82"/>
          <p:cNvCxnSpPr/>
          <p:nvPr/>
        </p:nvCxnSpPr>
        <p:spPr>
          <a:xfrm flipV="1">
            <a:off x="1601604" y="2117622"/>
            <a:ext cx="0" cy="49881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1361619" y="2128646"/>
            <a:ext cx="239985" cy="450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2405447" y="2734772"/>
            <a:ext cx="1" cy="1114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2405448" y="2072616"/>
            <a:ext cx="0" cy="1670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2405447" y="2711221"/>
            <a:ext cx="720094" cy="13501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067858" y="2480283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H="1" flipV="1">
            <a:off x="3067504" y="276760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3067858" y="2505605"/>
            <a:ext cx="0" cy="2633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 flipV="1">
            <a:off x="3067858" y="2498432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3183932" y="2636507"/>
            <a:ext cx="0" cy="2848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3175822" y="2618859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 flipV="1">
            <a:off x="3175136" y="248028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H="1" flipV="1">
            <a:off x="3291897" y="2627507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331889" y="2604607"/>
            <a:ext cx="26841" cy="819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 flipV="1">
            <a:off x="3170755" y="2480338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210747" y="2457438"/>
            <a:ext cx="26841" cy="819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 flipV="1">
            <a:off x="3236626" y="2459465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352700" y="2590539"/>
            <a:ext cx="49144" cy="9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3224417" y="2464736"/>
            <a:ext cx="7024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3285770" y="245461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 flipV="1">
            <a:off x="3401844" y="2603588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3421840" y="2642686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V="1">
            <a:off x="3183578" y="2693441"/>
            <a:ext cx="1146006" cy="2148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4309757" y="2426405"/>
            <a:ext cx="0" cy="2848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H="1" flipV="1">
            <a:off x="4193683" y="228126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193683" y="2289536"/>
            <a:ext cx="0" cy="26331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4193683" y="2546520"/>
            <a:ext cx="116074" cy="146921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3067858" y="2542597"/>
            <a:ext cx="1125825" cy="225007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e 179"/>
          <p:cNvGrpSpPr/>
          <p:nvPr/>
        </p:nvGrpSpPr>
        <p:grpSpPr>
          <a:xfrm rot="19944108">
            <a:off x="4273444" y="1577654"/>
            <a:ext cx="1266716" cy="2092447"/>
            <a:chOff x="3851890" y="1988069"/>
            <a:chExt cx="1266716" cy="2092447"/>
          </a:xfrm>
        </p:grpSpPr>
        <p:grpSp>
          <p:nvGrpSpPr>
            <p:cNvPr id="51" name="Groupe 50"/>
            <p:cNvGrpSpPr/>
            <p:nvPr/>
          </p:nvGrpSpPr>
          <p:grpSpPr>
            <a:xfrm rot="9231718">
              <a:off x="4420154" y="2995525"/>
              <a:ext cx="167500" cy="540072"/>
              <a:chOff x="971521" y="1898796"/>
              <a:chExt cx="167500" cy="540072"/>
            </a:xfrm>
          </p:grpSpPr>
          <p:cxnSp>
            <p:nvCxnSpPr>
              <p:cNvPr id="52" name="Connecteur droit 51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rgbClr val="7030A0"/>
                    </a:solidFill>
                  </a:ln>
                  <a:noFill/>
                </a:endParaRPr>
              </a:p>
            </p:txBody>
          </p:sp>
          <p:sp>
            <p:nvSpPr>
              <p:cNvPr id="55" name="Arc 54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rgbClr val="7030A0"/>
                    </a:solidFill>
                  </a:ln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57" name="Arc 56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9" name="Connecteur droit 88"/>
            <p:cNvCxnSpPr/>
            <p:nvPr/>
          </p:nvCxnSpPr>
          <p:spPr>
            <a:xfrm flipH="1" flipV="1">
              <a:off x="3851890" y="1988069"/>
              <a:ext cx="518296" cy="10350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rot="1655892" flipH="1" flipV="1">
              <a:off x="4445638" y="3595102"/>
              <a:ext cx="672968" cy="4854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e 175"/>
          <p:cNvGrpSpPr/>
          <p:nvPr/>
        </p:nvGrpSpPr>
        <p:grpSpPr>
          <a:xfrm>
            <a:off x="4960026" y="2183075"/>
            <a:ext cx="421345" cy="313535"/>
            <a:chOff x="5288836" y="1917450"/>
            <a:chExt cx="421345" cy="313535"/>
          </a:xfrm>
        </p:grpSpPr>
        <p:cxnSp>
          <p:nvCxnSpPr>
            <p:cNvPr id="146" name="Connecteur droit 145"/>
            <p:cNvCxnSpPr/>
            <p:nvPr/>
          </p:nvCxnSpPr>
          <p:spPr>
            <a:xfrm flipV="1">
              <a:off x="5290177" y="1984189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 flipV="1">
              <a:off x="5288837" y="1984189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V="1">
              <a:off x="5288836" y="1921898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>
              <a:off x="5293146" y="1986412"/>
              <a:ext cx="53727" cy="23453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flipH="1" flipV="1">
              <a:off x="5288836" y="2158414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48295" y="2047369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 flipV="1">
              <a:off x="5346873" y="1986412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flipV="1">
              <a:off x="5346873" y="2152823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flipH="1" flipV="1">
              <a:off x="5652144" y="1917450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 flipV="1">
              <a:off x="5710181" y="1986412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 flipH="1">
              <a:off x="5293146" y="2056760"/>
              <a:ext cx="55149" cy="108091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Connecteur droit 131"/>
          <p:cNvCxnSpPr/>
          <p:nvPr/>
        </p:nvCxnSpPr>
        <p:spPr>
          <a:xfrm flipV="1">
            <a:off x="4298349" y="2379276"/>
            <a:ext cx="685958" cy="12861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e 181"/>
          <p:cNvGrpSpPr/>
          <p:nvPr/>
        </p:nvGrpSpPr>
        <p:grpSpPr>
          <a:xfrm rot="5400000">
            <a:off x="627144" y="1644354"/>
            <a:ext cx="359968" cy="148760"/>
            <a:chOff x="1344635" y="4134565"/>
            <a:chExt cx="359968" cy="148760"/>
          </a:xfrm>
        </p:grpSpPr>
        <p:sp>
          <p:nvSpPr>
            <p:cNvPr id="183" name="Rectangle 182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4" name="Connecteur droit 18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e 184"/>
          <p:cNvGrpSpPr/>
          <p:nvPr/>
        </p:nvGrpSpPr>
        <p:grpSpPr>
          <a:xfrm>
            <a:off x="4809060" y="3515083"/>
            <a:ext cx="359968" cy="148760"/>
            <a:chOff x="1344635" y="4134565"/>
            <a:chExt cx="359968" cy="148760"/>
          </a:xfrm>
        </p:grpSpPr>
        <p:sp>
          <p:nvSpPr>
            <p:cNvPr id="186" name="Rectangle 18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7" name="Connecteur droit 186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Connecteur droit 187"/>
          <p:cNvCxnSpPr/>
          <p:nvPr/>
        </p:nvCxnSpPr>
        <p:spPr>
          <a:xfrm flipV="1">
            <a:off x="4989044" y="2908331"/>
            <a:ext cx="0" cy="6106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e 189"/>
          <p:cNvGrpSpPr/>
          <p:nvPr/>
        </p:nvGrpSpPr>
        <p:grpSpPr>
          <a:xfrm rot="20895875">
            <a:off x="5616625" y="2683245"/>
            <a:ext cx="359968" cy="148760"/>
            <a:chOff x="1344635" y="4134565"/>
            <a:chExt cx="359968" cy="148760"/>
          </a:xfrm>
        </p:grpSpPr>
        <p:sp>
          <p:nvSpPr>
            <p:cNvPr id="191" name="Rectangle 19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2" name="Connecteur droit 19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Connecteur droit 196"/>
          <p:cNvCxnSpPr/>
          <p:nvPr/>
        </p:nvCxnSpPr>
        <p:spPr>
          <a:xfrm flipV="1">
            <a:off x="5225167" y="2510562"/>
            <a:ext cx="516989" cy="96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stCxn id="191" idx="0"/>
          </p:cNvCxnSpPr>
          <p:nvPr/>
        </p:nvCxnSpPr>
        <p:spPr>
          <a:xfrm>
            <a:off x="5781481" y="2684800"/>
            <a:ext cx="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>
            <a:stCxn id="191" idx="0"/>
          </p:cNvCxnSpPr>
          <p:nvPr/>
        </p:nvCxnSpPr>
        <p:spPr>
          <a:xfrm flipH="1" flipV="1">
            <a:off x="5748262" y="2502048"/>
            <a:ext cx="33219" cy="1827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/>
          <p:cNvCxnSpPr/>
          <p:nvPr/>
        </p:nvCxnSpPr>
        <p:spPr>
          <a:xfrm flipH="1" flipV="1">
            <a:off x="5191948" y="2439852"/>
            <a:ext cx="33219" cy="1827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e 242"/>
          <p:cNvGrpSpPr/>
          <p:nvPr/>
        </p:nvGrpSpPr>
        <p:grpSpPr>
          <a:xfrm flipH="1">
            <a:off x="5942987" y="870126"/>
            <a:ext cx="1756450" cy="1453124"/>
            <a:chOff x="1564888" y="3351996"/>
            <a:chExt cx="1756450" cy="1453124"/>
          </a:xfrm>
        </p:grpSpPr>
        <p:cxnSp>
          <p:nvCxnSpPr>
            <p:cNvPr id="208" name="Connecteur droit 207"/>
            <p:cNvCxnSpPr/>
            <p:nvPr/>
          </p:nvCxnSpPr>
          <p:spPr>
            <a:xfrm flipV="1">
              <a:off x="1886978" y="4245910"/>
              <a:ext cx="0" cy="16709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oupe 208"/>
            <p:cNvGrpSpPr/>
            <p:nvPr/>
          </p:nvGrpSpPr>
          <p:grpSpPr>
            <a:xfrm>
              <a:off x="1803661" y="3712042"/>
              <a:ext cx="167500" cy="540072"/>
              <a:chOff x="971521" y="1898796"/>
              <a:chExt cx="167500" cy="540072"/>
            </a:xfrm>
          </p:grpSpPr>
          <p:cxnSp>
            <p:nvCxnSpPr>
              <p:cNvPr id="210" name="Connecteur droit 209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Ellipse 211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13" name="Arc 212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4" name="Ellipse 213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15" name="Arc 214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16" name="Connecteur droit 215"/>
            <p:cNvCxnSpPr/>
            <p:nvPr/>
          </p:nvCxnSpPr>
          <p:spPr>
            <a:xfrm flipH="1" flipV="1">
              <a:off x="1887411" y="4007947"/>
              <a:ext cx="232148" cy="2902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e 216"/>
            <p:cNvGrpSpPr/>
            <p:nvPr/>
          </p:nvGrpSpPr>
          <p:grpSpPr>
            <a:xfrm>
              <a:off x="2119558" y="4097958"/>
              <a:ext cx="167500" cy="540072"/>
              <a:chOff x="971521" y="1898796"/>
              <a:chExt cx="167500" cy="540072"/>
            </a:xfrm>
          </p:grpSpPr>
          <p:cxnSp>
            <p:nvCxnSpPr>
              <p:cNvPr id="218" name="Connecteur droit 217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Ellipse 219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21" name="Arc 220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2" name="Ellipse 221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23" name="Arc 222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24" name="Connecteur droit 223"/>
            <p:cNvCxnSpPr/>
            <p:nvPr/>
          </p:nvCxnSpPr>
          <p:spPr>
            <a:xfrm flipV="1">
              <a:off x="2203308" y="4638030"/>
              <a:ext cx="0" cy="16709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224"/>
            <p:cNvCxnSpPr/>
            <p:nvPr/>
          </p:nvCxnSpPr>
          <p:spPr>
            <a:xfrm flipV="1">
              <a:off x="1887411" y="3589958"/>
              <a:ext cx="0" cy="16709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225"/>
            <p:cNvCxnSpPr/>
            <p:nvPr/>
          </p:nvCxnSpPr>
          <p:spPr>
            <a:xfrm flipH="1" flipV="1">
              <a:off x="1713648" y="3532018"/>
              <a:ext cx="173764" cy="5794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2203308" y="3975874"/>
              <a:ext cx="0" cy="16709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V="1">
              <a:off x="2433744" y="4277982"/>
              <a:ext cx="720094" cy="13501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oupe 228"/>
            <p:cNvGrpSpPr/>
            <p:nvPr/>
          </p:nvGrpSpPr>
          <p:grpSpPr>
            <a:xfrm>
              <a:off x="3153838" y="4007946"/>
              <a:ext cx="167500" cy="540072"/>
              <a:chOff x="971521" y="1898796"/>
              <a:chExt cx="167500" cy="540072"/>
            </a:xfrm>
          </p:grpSpPr>
          <p:cxnSp>
            <p:nvCxnSpPr>
              <p:cNvPr id="230" name="Connecteur droit 229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Ellipse 231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33" name="Arc 232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4" name="Ellipse 233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35" name="Arc 234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36" name="Connecteur droit 235"/>
            <p:cNvCxnSpPr/>
            <p:nvPr/>
          </p:nvCxnSpPr>
          <p:spPr>
            <a:xfrm flipV="1">
              <a:off x="2433744" y="3930868"/>
              <a:ext cx="0" cy="49881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V="1">
              <a:off x="2193759" y="3941892"/>
              <a:ext cx="239985" cy="4500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237587" y="4548018"/>
              <a:ext cx="1" cy="11146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/>
            <p:cNvCxnSpPr/>
            <p:nvPr/>
          </p:nvCxnSpPr>
          <p:spPr>
            <a:xfrm flipV="1">
              <a:off x="3237588" y="3885862"/>
              <a:ext cx="0" cy="16709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Groupe 239"/>
            <p:cNvGrpSpPr/>
            <p:nvPr/>
          </p:nvGrpSpPr>
          <p:grpSpPr>
            <a:xfrm rot="5400000">
              <a:off x="1459284" y="3457600"/>
              <a:ext cx="359968" cy="148760"/>
              <a:chOff x="1344635" y="4134565"/>
              <a:chExt cx="359968" cy="14876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rgbClr val="7030A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2" name="Connecteur droit 241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5" name="Arc 244"/>
          <p:cNvSpPr/>
          <p:nvPr/>
        </p:nvSpPr>
        <p:spPr>
          <a:xfrm>
            <a:off x="5605258" y="3018526"/>
            <a:ext cx="468000" cy="900000"/>
          </a:xfrm>
          <a:prstGeom prst="arc">
            <a:avLst>
              <a:gd name="adj1" fmla="val 13065822"/>
              <a:gd name="adj2" fmla="val 6257617"/>
            </a:avLst>
          </a:prstGeom>
          <a:ln w="28575">
            <a:solidFill>
              <a:srgbClr val="00B05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ZoneTexte 246"/>
              <p:cNvSpPr txBox="1"/>
              <p:nvPr/>
            </p:nvSpPr>
            <p:spPr>
              <a:xfrm>
                <a:off x="6110487" y="3266130"/>
                <a:ext cx="53142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7" name="ZoneTexte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87" y="3266130"/>
                <a:ext cx="531428" cy="4047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ZoneTexte 247"/>
              <p:cNvSpPr txBox="1"/>
              <p:nvPr/>
            </p:nvSpPr>
            <p:spPr>
              <a:xfrm>
                <a:off x="790507" y="2786618"/>
                <a:ext cx="46653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8" name="ZoneTexte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07" y="2786618"/>
                <a:ext cx="466538" cy="4047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Arc 248"/>
          <p:cNvSpPr/>
          <p:nvPr/>
        </p:nvSpPr>
        <p:spPr>
          <a:xfrm rot="5400000">
            <a:off x="898443" y="2427836"/>
            <a:ext cx="234762" cy="451464"/>
          </a:xfrm>
          <a:prstGeom prst="arc">
            <a:avLst>
              <a:gd name="adj1" fmla="val 13065822"/>
              <a:gd name="adj2" fmla="val 6257617"/>
            </a:avLst>
          </a:prstGeom>
          <a:ln w="28575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0" name="Connecteur droit 249"/>
          <p:cNvCxnSpPr/>
          <p:nvPr/>
        </p:nvCxnSpPr>
        <p:spPr>
          <a:xfrm flipH="1">
            <a:off x="1659641" y="4149096"/>
            <a:ext cx="745806" cy="1590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2401432" y="4149096"/>
            <a:ext cx="515126" cy="36004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 flipV="1">
            <a:off x="2405448" y="3441143"/>
            <a:ext cx="0" cy="7045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ZoneTexte 258"/>
              <p:cNvSpPr txBox="1"/>
              <p:nvPr/>
            </p:nvSpPr>
            <p:spPr>
              <a:xfrm>
                <a:off x="1335890" y="410904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9" name="ZoneTexte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890" y="4109046"/>
                <a:ext cx="36798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22951" r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ZoneTexte 259"/>
              <p:cNvSpPr txBox="1"/>
              <p:nvPr/>
            </p:nvSpPr>
            <p:spPr>
              <a:xfrm>
                <a:off x="2909439" y="434217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0" name="ZoneTexte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39" y="4342178"/>
                <a:ext cx="3713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22951" r="-27869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ZoneTexte 260"/>
              <p:cNvSpPr txBox="1"/>
              <p:nvPr/>
            </p:nvSpPr>
            <p:spPr>
              <a:xfrm>
                <a:off x="2475002" y="3283860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1" name="ZoneTexte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02" y="3283860"/>
                <a:ext cx="35375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3333" r="-275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ZoneTexte 261"/>
          <p:cNvSpPr txBox="1"/>
          <p:nvPr/>
        </p:nvSpPr>
        <p:spPr>
          <a:xfrm>
            <a:off x="4800873" y="364760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3" name="ZoneTexte 262"/>
          <p:cNvSpPr txBox="1"/>
          <p:nvPr/>
        </p:nvSpPr>
        <p:spPr>
          <a:xfrm>
            <a:off x="375348" y="16203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4" name="ZoneTexte 263"/>
          <p:cNvSpPr txBox="1"/>
          <p:nvPr/>
        </p:nvSpPr>
        <p:spPr>
          <a:xfrm>
            <a:off x="5930422" y="259514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5" name="ZoneTexte 264"/>
          <p:cNvSpPr txBox="1"/>
          <p:nvPr/>
        </p:nvSpPr>
        <p:spPr>
          <a:xfrm>
            <a:off x="7699438" y="9483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6" name="ZoneTexte 265"/>
          <p:cNvSpPr txBox="1"/>
          <p:nvPr/>
        </p:nvSpPr>
        <p:spPr>
          <a:xfrm>
            <a:off x="5261457" y="315305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67" name="ZoneTexte 266"/>
          <p:cNvSpPr txBox="1"/>
          <p:nvPr/>
        </p:nvSpPr>
        <p:spPr>
          <a:xfrm>
            <a:off x="2830623" y="21504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F0"/>
                </a:solidFill>
              </a:rPr>
              <a:t>(2)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269" name="ZoneTexte 268"/>
          <p:cNvSpPr txBox="1"/>
          <p:nvPr/>
        </p:nvSpPr>
        <p:spPr>
          <a:xfrm>
            <a:off x="1781587" y="222496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C000"/>
                </a:solidFill>
              </a:rPr>
              <a:t>(3)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70" name="ZoneTexte 269"/>
          <p:cNvSpPr txBox="1"/>
          <p:nvPr/>
        </p:nvSpPr>
        <p:spPr>
          <a:xfrm>
            <a:off x="6192216" y="1538750"/>
            <a:ext cx="4120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C000"/>
                </a:solidFill>
              </a:rPr>
              <a:t>(3’)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71" name="ZoneTexte 270"/>
          <p:cNvSpPr txBox="1"/>
          <p:nvPr/>
        </p:nvSpPr>
        <p:spPr>
          <a:xfrm>
            <a:off x="1139020" y="191203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C00000"/>
                </a:solidFill>
              </a:rPr>
              <a:t>(4)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73" name="ZoneTexte 272"/>
          <p:cNvSpPr txBox="1"/>
          <p:nvPr/>
        </p:nvSpPr>
        <p:spPr>
          <a:xfrm>
            <a:off x="6822300" y="1268712"/>
            <a:ext cx="5317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C00000"/>
                </a:solidFill>
              </a:rPr>
              <a:t>(4’)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74" name="ZoneTexte 273"/>
          <p:cNvSpPr txBox="1"/>
          <p:nvPr/>
        </p:nvSpPr>
        <p:spPr>
          <a:xfrm>
            <a:off x="4620809" y="278274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A</a:t>
            </a:r>
            <a:endParaRPr lang="fr-FR" sz="1600" i="1" dirty="0"/>
          </a:p>
        </p:txBody>
      </p:sp>
      <p:sp>
        <p:nvSpPr>
          <p:cNvPr id="275" name="ZoneTexte 274"/>
          <p:cNvSpPr txBox="1"/>
          <p:nvPr/>
        </p:nvSpPr>
        <p:spPr>
          <a:xfrm>
            <a:off x="4963206" y="19478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B</a:t>
            </a:r>
            <a:endParaRPr lang="fr-FR" sz="1600" i="1" dirty="0"/>
          </a:p>
        </p:txBody>
      </p:sp>
      <p:sp>
        <p:nvSpPr>
          <p:cNvPr id="276" name="ZoneTexte 275"/>
          <p:cNvSpPr txBox="1"/>
          <p:nvPr/>
        </p:nvSpPr>
        <p:spPr>
          <a:xfrm>
            <a:off x="2523918" y="23297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</a:t>
            </a:r>
            <a:endParaRPr lang="fr-FR" sz="1600" i="1" dirty="0"/>
          </a:p>
        </p:txBody>
      </p:sp>
      <p:sp>
        <p:nvSpPr>
          <p:cNvPr id="277" name="ZoneTexte 276"/>
          <p:cNvSpPr txBox="1"/>
          <p:nvPr/>
        </p:nvSpPr>
        <p:spPr>
          <a:xfrm>
            <a:off x="1500314" y="267008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D</a:t>
            </a:r>
            <a:endParaRPr lang="fr-FR" sz="1600" i="1" dirty="0"/>
          </a:p>
        </p:txBody>
      </p:sp>
      <p:sp>
        <p:nvSpPr>
          <p:cNvPr id="278" name="ZoneTexte 277"/>
          <p:cNvSpPr txBox="1"/>
          <p:nvPr/>
        </p:nvSpPr>
        <p:spPr>
          <a:xfrm>
            <a:off x="627064" y="20567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E</a:t>
            </a:r>
            <a:endParaRPr lang="fr-FR" sz="1600" i="1" dirty="0"/>
          </a:p>
        </p:txBody>
      </p:sp>
      <p:sp>
        <p:nvSpPr>
          <p:cNvPr id="279" name="ZoneTexte 278"/>
          <p:cNvSpPr txBox="1"/>
          <p:nvPr/>
        </p:nvSpPr>
        <p:spPr>
          <a:xfrm>
            <a:off x="5593372" y="168023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C’</a:t>
            </a:r>
            <a:endParaRPr lang="fr-FR" sz="1600" i="1" dirty="0"/>
          </a:p>
        </p:txBody>
      </p:sp>
      <p:sp>
        <p:nvSpPr>
          <p:cNvPr id="280" name="ZoneTexte 279"/>
          <p:cNvSpPr txBox="1"/>
          <p:nvPr/>
        </p:nvSpPr>
        <p:spPr>
          <a:xfrm>
            <a:off x="7144767" y="199822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D</a:t>
            </a:r>
            <a:r>
              <a:rPr lang="fr-FR" sz="1100" i="1" dirty="0" smtClean="0"/>
              <a:t>’</a:t>
            </a:r>
            <a:endParaRPr lang="fr-FR" sz="1600" i="1" dirty="0"/>
          </a:p>
        </p:txBody>
      </p:sp>
      <p:sp>
        <p:nvSpPr>
          <p:cNvPr id="281" name="ZoneTexte 280"/>
          <p:cNvSpPr txBox="1"/>
          <p:nvPr/>
        </p:nvSpPr>
        <p:spPr>
          <a:xfrm>
            <a:off x="7504895" y="141909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E</a:t>
            </a:r>
            <a:r>
              <a:rPr lang="fr-FR" sz="1100" i="1" dirty="0" smtClean="0"/>
              <a:t>’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3142945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4348582" y="5335570"/>
            <a:ext cx="450060" cy="45006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808085" y="4265646"/>
            <a:ext cx="450060" cy="4500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4348582" y="3195722"/>
            <a:ext cx="450060" cy="45006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F0"/>
                </a:solidFill>
              </a:rPr>
              <a:t>2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272673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74280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6499953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4’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472120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3’</a:t>
            </a:r>
            <a:endParaRPr lang="fr-FR" sz="1400" dirty="0">
              <a:solidFill>
                <a:srgbClr val="FFC000"/>
              </a:solidFill>
            </a:endParaRPr>
          </a:p>
        </p:txBody>
      </p:sp>
      <p:cxnSp>
        <p:nvCxnSpPr>
          <p:cNvPr id="11" name="Connecteur droit 10"/>
          <p:cNvCxnSpPr>
            <a:stCxn id="7" idx="4"/>
            <a:endCxn id="3" idx="2"/>
          </p:cNvCxnSpPr>
          <p:nvPr/>
        </p:nvCxnSpPr>
        <p:spPr>
          <a:xfrm>
            <a:off x="2399310" y="3645782"/>
            <a:ext cx="1949272" cy="191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4" idx="4"/>
            <a:endCxn id="3" idx="1"/>
          </p:cNvCxnSpPr>
          <p:nvPr/>
        </p:nvCxnSpPr>
        <p:spPr>
          <a:xfrm>
            <a:off x="4033115" y="4715706"/>
            <a:ext cx="381377" cy="68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3"/>
            <a:endCxn id="4" idx="0"/>
          </p:cNvCxnSpPr>
          <p:nvPr/>
        </p:nvCxnSpPr>
        <p:spPr>
          <a:xfrm flipH="1">
            <a:off x="4033115" y="3579872"/>
            <a:ext cx="381377" cy="68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5" idx="2"/>
            <a:endCxn id="6" idx="6"/>
          </p:cNvCxnSpPr>
          <p:nvPr/>
        </p:nvCxnSpPr>
        <p:spPr>
          <a:xfrm flipH="1">
            <a:off x="3722733" y="3420752"/>
            <a:ext cx="625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5" idx="6"/>
            <a:endCxn id="9" idx="2"/>
          </p:cNvCxnSpPr>
          <p:nvPr/>
        </p:nvCxnSpPr>
        <p:spPr>
          <a:xfrm>
            <a:off x="4798642" y="3420752"/>
            <a:ext cx="673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" idx="6"/>
            <a:endCxn id="6" idx="2"/>
          </p:cNvCxnSpPr>
          <p:nvPr/>
        </p:nvCxnSpPr>
        <p:spPr>
          <a:xfrm>
            <a:off x="2624340" y="3420752"/>
            <a:ext cx="648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8" idx="2"/>
            <a:endCxn id="9" idx="6"/>
          </p:cNvCxnSpPr>
          <p:nvPr/>
        </p:nvCxnSpPr>
        <p:spPr>
          <a:xfrm flipH="1">
            <a:off x="5922180" y="3420752"/>
            <a:ext cx="57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8" idx="4"/>
            <a:endCxn id="3" idx="6"/>
          </p:cNvCxnSpPr>
          <p:nvPr/>
        </p:nvCxnSpPr>
        <p:spPr>
          <a:xfrm flipH="1">
            <a:off x="4798642" y="3645782"/>
            <a:ext cx="1926341" cy="191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5" idx="4"/>
            <a:endCxn id="3" idx="0"/>
          </p:cNvCxnSpPr>
          <p:nvPr/>
        </p:nvCxnSpPr>
        <p:spPr>
          <a:xfrm>
            <a:off x="4573612" y="3645782"/>
            <a:ext cx="0" cy="168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0110" y="4065591"/>
                <a:ext cx="1573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Glissière de direction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(</m:t>
                    </m:r>
                    <m:r>
                      <a:rPr lang="fr-FR" sz="1000" b="0" i="1" smtClean="0">
                        <a:latin typeface="Cambria Math"/>
                      </a:rPr>
                      <m:t>𝐵</m:t>
                    </m:r>
                    <m:r>
                      <a:rPr lang="fr-FR" sz="10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fr-FR" sz="1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10" y="4065591"/>
                <a:ext cx="1573598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59660" y="4306410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660" y="4306410"/>
                <a:ext cx="1052246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5897767" y="4455738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𝐸</m:t>
                    </m:r>
                    <m:r>
                      <a:rPr lang="fr-FR" sz="10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767" y="4455738"/>
                <a:ext cx="1052246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422383" y="2800390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83" y="2800390"/>
                <a:ext cx="105224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latin typeface="Cambria Math"/>
                      </a:rPr>
                      <m:t>C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latin typeface="Cambria Math"/>
                      </a:rPr>
                      <m:t>C</m:t>
                    </m:r>
                    <m:r>
                      <a:rPr lang="fr-FR" sz="1000" b="0" i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672737" y="2788101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latin typeface="Cambria Math"/>
                      </a:rPr>
                      <m:t>D</m:t>
                    </m:r>
                    <m:r>
                      <a:rPr lang="fr-FR" sz="1000" b="0" i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737" y="2788101"/>
                <a:ext cx="1052246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3332124" y="3676806"/>
                <a:ext cx="10522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Liaison ponctuelle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24" y="3676806"/>
                <a:ext cx="1052246" cy="553998"/>
              </a:xfrm>
              <a:prstGeom prst="rect">
                <a:avLst/>
              </a:prstGeom>
              <a:blipFill rotWithShape="1">
                <a:blip r:embed="rId9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3296336" y="485495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36" y="4854955"/>
                <a:ext cx="1052246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Éclair 110"/>
          <p:cNvSpPr/>
          <p:nvPr/>
        </p:nvSpPr>
        <p:spPr>
          <a:xfrm rot="14645360">
            <a:off x="3807223" y="5082546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ZoneTexte 111"/>
          <p:cNvSpPr txBox="1"/>
          <p:nvPr/>
        </p:nvSpPr>
        <p:spPr>
          <a:xfrm>
            <a:off x="2971580" y="5685161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moteur</a:t>
            </a:r>
            <a:endParaRPr lang="fr-FR" sz="1000" dirty="0"/>
          </a:p>
        </p:txBody>
      </p:sp>
      <p:sp>
        <p:nvSpPr>
          <p:cNvPr id="113" name="Éclair 112"/>
          <p:cNvSpPr/>
          <p:nvPr/>
        </p:nvSpPr>
        <p:spPr>
          <a:xfrm rot="14645360">
            <a:off x="1798143" y="3530451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962500" y="4133066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résistant</a:t>
            </a:r>
            <a:endParaRPr lang="fr-FR" sz="1000" dirty="0"/>
          </a:p>
        </p:txBody>
      </p:sp>
      <p:sp>
        <p:nvSpPr>
          <p:cNvPr id="115" name="Éclair 114"/>
          <p:cNvSpPr/>
          <p:nvPr/>
        </p:nvSpPr>
        <p:spPr>
          <a:xfrm rot="6954640" flipH="1">
            <a:off x="6999972" y="3556947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7002324" y="4144979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résistant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202159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 flipH="1">
            <a:off x="6729960" y="1878981"/>
            <a:ext cx="201241" cy="469875"/>
            <a:chOff x="1392840" y="2659169"/>
            <a:chExt cx="201241" cy="469875"/>
          </a:xfrm>
        </p:grpSpPr>
        <p:cxnSp>
          <p:nvCxnSpPr>
            <p:cNvPr id="175" name="Connecteur droit 174"/>
            <p:cNvCxnSpPr/>
            <p:nvPr/>
          </p:nvCxnSpPr>
          <p:spPr>
            <a:xfrm flipV="1">
              <a:off x="1593106" y="2737496"/>
              <a:ext cx="1" cy="31826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 flipV="1">
              <a:off x="1409445" y="2676409"/>
              <a:ext cx="0" cy="33479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Arc 178"/>
            <p:cNvSpPr/>
            <p:nvPr/>
          </p:nvSpPr>
          <p:spPr>
            <a:xfrm>
              <a:off x="1393957" y="2659169"/>
              <a:ext cx="200124" cy="168790"/>
            </a:xfrm>
            <a:prstGeom prst="arc">
              <a:avLst>
                <a:gd name="adj1" fmla="val 12637509"/>
                <a:gd name="adj2" fmla="val 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" name="Arc 180"/>
            <p:cNvSpPr/>
            <p:nvPr/>
          </p:nvSpPr>
          <p:spPr>
            <a:xfrm>
              <a:off x="1392840" y="2960254"/>
              <a:ext cx="200124" cy="168790"/>
            </a:xfrm>
            <a:prstGeom prst="arc">
              <a:avLst>
                <a:gd name="adj1" fmla="val 12637509"/>
                <a:gd name="adj2" fmla="val 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3" name="ZoneTexte 272"/>
          <p:cNvSpPr txBox="1"/>
          <p:nvPr/>
        </p:nvSpPr>
        <p:spPr>
          <a:xfrm>
            <a:off x="6822300" y="1268712"/>
            <a:ext cx="5317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C00000"/>
                </a:solidFill>
              </a:rPr>
              <a:t>(4’)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177" name="Connecteur droit 176"/>
          <p:cNvCxnSpPr/>
          <p:nvPr/>
        </p:nvCxnSpPr>
        <p:spPr>
          <a:xfrm flipV="1">
            <a:off x="5381371" y="2187523"/>
            <a:ext cx="646583" cy="12123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V="1">
            <a:off x="3277424" y="2311521"/>
            <a:ext cx="1325613" cy="248568"/>
          </a:xfrm>
          <a:prstGeom prst="line">
            <a:avLst/>
          </a:prstGeom>
          <a:ln w="12700">
            <a:solidFill>
              <a:srgbClr val="00B0F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1054838" y="2580243"/>
            <a:ext cx="0" cy="1670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971521" y="2046375"/>
            <a:ext cx="167500" cy="540072"/>
            <a:chOff x="971521" y="1898796"/>
            <a:chExt cx="167500" cy="540072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971521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1139020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/>
            <p:cNvSpPr/>
            <p:nvPr/>
          </p:nvSpPr>
          <p:spPr>
            <a:xfrm>
              <a:off x="971521" y="1943802"/>
              <a:ext cx="167499" cy="9001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27" name="Arc 26"/>
            <p:cNvSpPr/>
            <p:nvPr/>
          </p:nvSpPr>
          <p:spPr>
            <a:xfrm flipV="1">
              <a:off x="971521" y="2303850"/>
              <a:ext cx="167500" cy="90012"/>
            </a:xfrm>
            <a:prstGeom prst="arc">
              <a:avLst>
                <a:gd name="adj1" fmla="val 10910480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971522" y="1898796"/>
              <a:ext cx="167499" cy="900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29" name="Arc 28"/>
            <p:cNvSpPr/>
            <p:nvPr/>
          </p:nvSpPr>
          <p:spPr>
            <a:xfrm flipV="1">
              <a:off x="971521" y="2348856"/>
              <a:ext cx="167500" cy="90012"/>
            </a:xfrm>
            <a:prstGeom prst="arc">
              <a:avLst>
                <a:gd name="adj1" fmla="val 9948005"/>
                <a:gd name="adj2" fmla="val 790601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/>
          <p:cNvSpPr/>
          <p:nvPr/>
        </p:nvSpPr>
        <p:spPr>
          <a:xfrm rot="5400000">
            <a:off x="3401828" y="1755601"/>
            <a:ext cx="900120" cy="46641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1440706" y="2585096"/>
            <a:ext cx="1" cy="3182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1055271" y="1924291"/>
            <a:ext cx="0" cy="1670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 flipV="1">
            <a:off x="881508" y="1866351"/>
            <a:ext cx="173764" cy="57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1441680" y="2464737"/>
            <a:ext cx="880018" cy="16500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2321698" y="2194700"/>
            <a:ext cx="167500" cy="540072"/>
            <a:chOff x="971521" y="1898796"/>
            <a:chExt cx="167500" cy="540072"/>
          </a:xfrm>
        </p:grpSpPr>
        <p:cxnSp>
          <p:nvCxnSpPr>
            <p:cNvPr id="45" name="Connecteur droit 44"/>
            <p:cNvCxnSpPr/>
            <p:nvPr/>
          </p:nvCxnSpPr>
          <p:spPr>
            <a:xfrm>
              <a:off x="971521" y="1988808"/>
              <a:ext cx="0" cy="3600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1139020" y="1988808"/>
              <a:ext cx="0" cy="3600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/>
            <p:cNvSpPr/>
            <p:nvPr/>
          </p:nvSpPr>
          <p:spPr>
            <a:xfrm>
              <a:off x="971521" y="1943802"/>
              <a:ext cx="167499" cy="9001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8" name="Arc 47"/>
            <p:cNvSpPr/>
            <p:nvPr/>
          </p:nvSpPr>
          <p:spPr>
            <a:xfrm flipV="1">
              <a:off x="971521" y="2303850"/>
              <a:ext cx="167500" cy="90012"/>
            </a:xfrm>
            <a:prstGeom prst="arc">
              <a:avLst>
                <a:gd name="adj1" fmla="val 10910480"/>
                <a:gd name="adj2" fmla="val 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971522" y="1898796"/>
              <a:ext cx="167499" cy="900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0" name="Arc 49"/>
            <p:cNvSpPr/>
            <p:nvPr/>
          </p:nvSpPr>
          <p:spPr>
            <a:xfrm flipV="1">
              <a:off x="971521" y="2348856"/>
              <a:ext cx="167500" cy="90012"/>
            </a:xfrm>
            <a:prstGeom prst="arc">
              <a:avLst>
                <a:gd name="adj1" fmla="val 9948005"/>
                <a:gd name="adj2" fmla="val 790601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7" name="Connecteur droit 86"/>
          <p:cNvCxnSpPr/>
          <p:nvPr/>
        </p:nvCxnSpPr>
        <p:spPr>
          <a:xfrm flipV="1">
            <a:off x="2405447" y="2734772"/>
            <a:ext cx="1" cy="1114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2405448" y="2072616"/>
            <a:ext cx="0" cy="1670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2405447" y="2711221"/>
            <a:ext cx="720094" cy="13501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067858" y="2480283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H="1" flipV="1">
            <a:off x="3067504" y="276760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3067858" y="2505605"/>
            <a:ext cx="0" cy="2633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 flipV="1">
            <a:off x="3067858" y="2498432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3183932" y="2636507"/>
            <a:ext cx="0" cy="2848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3175822" y="2618859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 flipV="1">
            <a:off x="3175136" y="248028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H="1" flipV="1">
            <a:off x="3291897" y="2627507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331889" y="2604607"/>
            <a:ext cx="26841" cy="819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 flipV="1">
            <a:off x="3170755" y="2480338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210747" y="2457438"/>
            <a:ext cx="26841" cy="819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 flipV="1">
            <a:off x="3236626" y="2459465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352700" y="2590539"/>
            <a:ext cx="49144" cy="9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3224417" y="2464736"/>
            <a:ext cx="7024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3285770" y="245461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 flipV="1">
            <a:off x="3401844" y="2603588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3421840" y="2642686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V="1">
            <a:off x="3183578" y="2693441"/>
            <a:ext cx="1146006" cy="2148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4309757" y="2426405"/>
            <a:ext cx="0" cy="2848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H="1" flipV="1">
            <a:off x="4193683" y="228126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193683" y="2289536"/>
            <a:ext cx="0" cy="26331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4193683" y="2546520"/>
            <a:ext cx="116074" cy="146921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3067858" y="2542597"/>
            <a:ext cx="1125825" cy="225007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e 179"/>
          <p:cNvGrpSpPr/>
          <p:nvPr/>
        </p:nvGrpSpPr>
        <p:grpSpPr>
          <a:xfrm rot="19944108">
            <a:off x="4273444" y="1577654"/>
            <a:ext cx="1266716" cy="2092447"/>
            <a:chOff x="3851890" y="1988069"/>
            <a:chExt cx="1266716" cy="2092447"/>
          </a:xfrm>
        </p:grpSpPr>
        <p:grpSp>
          <p:nvGrpSpPr>
            <p:cNvPr id="51" name="Groupe 50"/>
            <p:cNvGrpSpPr/>
            <p:nvPr/>
          </p:nvGrpSpPr>
          <p:grpSpPr>
            <a:xfrm rot="9231718">
              <a:off x="4420154" y="2995525"/>
              <a:ext cx="167500" cy="540072"/>
              <a:chOff x="971521" y="1898796"/>
              <a:chExt cx="167500" cy="540072"/>
            </a:xfrm>
          </p:grpSpPr>
          <p:cxnSp>
            <p:nvCxnSpPr>
              <p:cNvPr id="52" name="Connecteur droit 51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rgbClr val="7030A0"/>
                    </a:solidFill>
                  </a:ln>
                  <a:noFill/>
                </a:endParaRPr>
              </a:p>
            </p:txBody>
          </p:sp>
          <p:sp>
            <p:nvSpPr>
              <p:cNvPr id="55" name="Arc 54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rgbClr val="7030A0"/>
                    </a:solidFill>
                  </a:ln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57" name="Arc 56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9" name="Connecteur droit 88"/>
            <p:cNvCxnSpPr/>
            <p:nvPr/>
          </p:nvCxnSpPr>
          <p:spPr>
            <a:xfrm flipH="1" flipV="1">
              <a:off x="3851890" y="1988069"/>
              <a:ext cx="518296" cy="10350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rot="1655892" flipH="1" flipV="1">
              <a:off x="4445638" y="3595102"/>
              <a:ext cx="672968" cy="4854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e 175"/>
          <p:cNvGrpSpPr/>
          <p:nvPr/>
        </p:nvGrpSpPr>
        <p:grpSpPr>
          <a:xfrm>
            <a:off x="4960026" y="2183075"/>
            <a:ext cx="421345" cy="313535"/>
            <a:chOff x="5288836" y="1917450"/>
            <a:chExt cx="421345" cy="313535"/>
          </a:xfrm>
        </p:grpSpPr>
        <p:cxnSp>
          <p:nvCxnSpPr>
            <p:cNvPr id="146" name="Connecteur droit 145"/>
            <p:cNvCxnSpPr/>
            <p:nvPr/>
          </p:nvCxnSpPr>
          <p:spPr>
            <a:xfrm flipV="1">
              <a:off x="5290177" y="1984189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 flipV="1">
              <a:off x="5288837" y="1984189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V="1">
              <a:off x="5288836" y="1921898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>
              <a:off x="5293146" y="1986412"/>
              <a:ext cx="53727" cy="23453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flipH="1" flipV="1">
              <a:off x="5288836" y="2158414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48295" y="2047369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 flipV="1">
              <a:off x="5346873" y="1986412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flipV="1">
              <a:off x="5346873" y="2152823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flipH="1" flipV="1">
              <a:off x="5652144" y="1917450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 flipV="1">
              <a:off x="5710181" y="1986412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 flipH="1">
              <a:off x="5293146" y="2056760"/>
              <a:ext cx="55149" cy="108091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Connecteur droit 131"/>
          <p:cNvCxnSpPr/>
          <p:nvPr/>
        </p:nvCxnSpPr>
        <p:spPr>
          <a:xfrm flipV="1">
            <a:off x="4298349" y="2379276"/>
            <a:ext cx="685958" cy="12861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e 181"/>
          <p:cNvGrpSpPr/>
          <p:nvPr/>
        </p:nvGrpSpPr>
        <p:grpSpPr>
          <a:xfrm rot="5400000">
            <a:off x="627144" y="1791933"/>
            <a:ext cx="359968" cy="148760"/>
            <a:chOff x="1344635" y="4134565"/>
            <a:chExt cx="359968" cy="148760"/>
          </a:xfrm>
        </p:grpSpPr>
        <p:sp>
          <p:nvSpPr>
            <p:cNvPr id="183" name="Rectangle 182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4" name="Connecteur droit 18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e 184"/>
          <p:cNvGrpSpPr/>
          <p:nvPr/>
        </p:nvGrpSpPr>
        <p:grpSpPr>
          <a:xfrm>
            <a:off x="4809060" y="3515083"/>
            <a:ext cx="359968" cy="148760"/>
            <a:chOff x="1344635" y="4134565"/>
            <a:chExt cx="359968" cy="148760"/>
          </a:xfrm>
        </p:grpSpPr>
        <p:sp>
          <p:nvSpPr>
            <p:cNvPr id="186" name="Rectangle 18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7" name="Connecteur droit 186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Connecteur droit 187"/>
          <p:cNvCxnSpPr/>
          <p:nvPr/>
        </p:nvCxnSpPr>
        <p:spPr>
          <a:xfrm flipV="1">
            <a:off x="4989044" y="2908331"/>
            <a:ext cx="0" cy="6106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e 189"/>
          <p:cNvGrpSpPr/>
          <p:nvPr/>
        </p:nvGrpSpPr>
        <p:grpSpPr>
          <a:xfrm rot="20895875">
            <a:off x="5616625" y="2683245"/>
            <a:ext cx="359968" cy="148760"/>
            <a:chOff x="1344635" y="4134565"/>
            <a:chExt cx="359968" cy="148760"/>
          </a:xfrm>
        </p:grpSpPr>
        <p:sp>
          <p:nvSpPr>
            <p:cNvPr id="191" name="Rectangle 19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2" name="Connecteur droit 19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Connecteur droit 196"/>
          <p:cNvCxnSpPr/>
          <p:nvPr/>
        </p:nvCxnSpPr>
        <p:spPr>
          <a:xfrm flipV="1">
            <a:off x="5225167" y="2510562"/>
            <a:ext cx="516989" cy="96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stCxn id="191" idx="0"/>
          </p:cNvCxnSpPr>
          <p:nvPr/>
        </p:nvCxnSpPr>
        <p:spPr>
          <a:xfrm>
            <a:off x="5781481" y="2684800"/>
            <a:ext cx="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>
            <a:stCxn id="191" idx="0"/>
          </p:cNvCxnSpPr>
          <p:nvPr/>
        </p:nvCxnSpPr>
        <p:spPr>
          <a:xfrm flipH="1" flipV="1">
            <a:off x="5748262" y="2502048"/>
            <a:ext cx="33219" cy="1827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/>
          <p:cNvCxnSpPr/>
          <p:nvPr/>
        </p:nvCxnSpPr>
        <p:spPr>
          <a:xfrm flipH="1" flipV="1">
            <a:off x="5191948" y="2439852"/>
            <a:ext cx="33219" cy="1827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e 242"/>
          <p:cNvGrpSpPr/>
          <p:nvPr/>
        </p:nvGrpSpPr>
        <p:grpSpPr>
          <a:xfrm flipH="1">
            <a:off x="5942987" y="870126"/>
            <a:ext cx="1756450" cy="1307490"/>
            <a:chOff x="1564888" y="3351996"/>
            <a:chExt cx="1756450" cy="1307490"/>
          </a:xfrm>
        </p:grpSpPr>
        <p:cxnSp>
          <p:nvCxnSpPr>
            <p:cNvPr id="208" name="Connecteur droit 207"/>
            <p:cNvCxnSpPr/>
            <p:nvPr/>
          </p:nvCxnSpPr>
          <p:spPr>
            <a:xfrm flipV="1">
              <a:off x="1886978" y="4245910"/>
              <a:ext cx="0" cy="16709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oupe 208"/>
            <p:cNvGrpSpPr/>
            <p:nvPr/>
          </p:nvGrpSpPr>
          <p:grpSpPr>
            <a:xfrm>
              <a:off x="1803661" y="3712042"/>
              <a:ext cx="167500" cy="540072"/>
              <a:chOff x="971521" y="1898796"/>
              <a:chExt cx="167500" cy="540072"/>
            </a:xfrm>
          </p:grpSpPr>
          <p:cxnSp>
            <p:nvCxnSpPr>
              <p:cNvPr id="210" name="Connecteur droit 209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Ellipse 211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13" name="Arc 212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4" name="Ellipse 213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15" name="Arc 214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25" name="Connecteur droit 224"/>
            <p:cNvCxnSpPr/>
            <p:nvPr/>
          </p:nvCxnSpPr>
          <p:spPr>
            <a:xfrm flipV="1">
              <a:off x="1887411" y="3589958"/>
              <a:ext cx="0" cy="16709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225"/>
            <p:cNvCxnSpPr/>
            <p:nvPr/>
          </p:nvCxnSpPr>
          <p:spPr>
            <a:xfrm flipH="1" flipV="1">
              <a:off x="1713648" y="3532018"/>
              <a:ext cx="173764" cy="5794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>
              <a:stCxn id="189" idx="2"/>
            </p:cNvCxnSpPr>
            <p:nvPr/>
          </p:nvCxnSpPr>
          <p:spPr>
            <a:xfrm flipV="1">
              <a:off x="2514264" y="4277983"/>
              <a:ext cx="639574" cy="26750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oupe 228"/>
            <p:cNvGrpSpPr/>
            <p:nvPr/>
          </p:nvGrpSpPr>
          <p:grpSpPr>
            <a:xfrm>
              <a:off x="3153838" y="4007946"/>
              <a:ext cx="167500" cy="540072"/>
              <a:chOff x="971521" y="1898796"/>
              <a:chExt cx="167500" cy="540072"/>
            </a:xfrm>
          </p:grpSpPr>
          <p:cxnSp>
            <p:nvCxnSpPr>
              <p:cNvPr id="230" name="Connecteur droit 229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Ellipse 231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33" name="Arc 232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4" name="Ellipse 233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35" name="Arc 234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38" name="Connecteur droit 237"/>
            <p:cNvCxnSpPr/>
            <p:nvPr/>
          </p:nvCxnSpPr>
          <p:spPr>
            <a:xfrm flipV="1">
              <a:off x="3237587" y="4548018"/>
              <a:ext cx="1" cy="11146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/>
            <p:cNvCxnSpPr/>
            <p:nvPr/>
          </p:nvCxnSpPr>
          <p:spPr>
            <a:xfrm flipV="1">
              <a:off x="3237588" y="3885862"/>
              <a:ext cx="0" cy="16709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Groupe 239"/>
            <p:cNvGrpSpPr/>
            <p:nvPr/>
          </p:nvGrpSpPr>
          <p:grpSpPr>
            <a:xfrm rot="5400000">
              <a:off x="1459284" y="3457600"/>
              <a:ext cx="359968" cy="148760"/>
              <a:chOff x="1344635" y="4134565"/>
              <a:chExt cx="359968" cy="14876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rgbClr val="7030A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2" name="Connecteur droit 241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6" name="Connecteur droit 215"/>
            <p:cNvCxnSpPr>
              <a:stCxn id="189" idx="7"/>
            </p:cNvCxnSpPr>
            <p:nvPr/>
          </p:nvCxnSpPr>
          <p:spPr>
            <a:xfrm flipH="1" flipV="1">
              <a:off x="1887411" y="4007948"/>
              <a:ext cx="486414" cy="47936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Arc 244"/>
          <p:cNvSpPr/>
          <p:nvPr/>
        </p:nvSpPr>
        <p:spPr>
          <a:xfrm>
            <a:off x="5605258" y="3018526"/>
            <a:ext cx="468000" cy="900000"/>
          </a:xfrm>
          <a:prstGeom prst="arc">
            <a:avLst>
              <a:gd name="adj1" fmla="val 13065822"/>
              <a:gd name="adj2" fmla="val 6257617"/>
            </a:avLst>
          </a:prstGeom>
          <a:ln w="28575">
            <a:solidFill>
              <a:srgbClr val="00B05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ZoneTexte 246"/>
              <p:cNvSpPr txBox="1"/>
              <p:nvPr/>
            </p:nvSpPr>
            <p:spPr>
              <a:xfrm>
                <a:off x="6110487" y="3266130"/>
                <a:ext cx="53142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7" name="ZoneTexte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87" y="3266130"/>
                <a:ext cx="531428" cy="4047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ZoneTexte 247"/>
              <p:cNvSpPr txBox="1"/>
              <p:nvPr/>
            </p:nvSpPr>
            <p:spPr>
              <a:xfrm>
                <a:off x="790507" y="2934197"/>
                <a:ext cx="46653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8" name="ZoneTexte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07" y="2934197"/>
                <a:ext cx="466538" cy="4047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Arc 248"/>
          <p:cNvSpPr/>
          <p:nvPr/>
        </p:nvSpPr>
        <p:spPr>
          <a:xfrm rot="5400000">
            <a:off x="903784" y="2652260"/>
            <a:ext cx="234762" cy="451464"/>
          </a:xfrm>
          <a:prstGeom prst="arc">
            <a:avLst>
              <a:gd name="adj1" fmla="val 13065822"/>
              <a:gd name="adj2" fmla="val 6257617"/>
            </a:avLst>
          </a:prstGeom>
          <a:ln w="28575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0" name="Connecteur droit 249"/>
          <p:cNvCxnSpPr/>
          <p:nvPr/>
        </p:nvCxnSpPr>
        <p:spPr>
          <a:xfrm flipH="1">
            <a:off x="1659641" y="4149096"/>
            <a:ext cx="745806" cy="1590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2401432" y="4149096"/>
            <a:ext cx="515126" cy="36004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 flipV="1">
            <a:off x="2405448" y="3441143"/>
            <a:ext cx="0" cy="7045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ZoneTexte 258"/>
              <p:cNvSpPr txBox="1"/>
              <p:nvPr/>
            </p:nvSpPr>
            <p:spPr>
              <a:xfrm>
                <a:off x="1335890" y="410904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9" name="ZoneTexte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890" y="4109046"/>
                <a:ext cx="36798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22951" r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ZoneTexte 259"/>
              <p:cNvSpPr txBox="1"/>
              <p:nvPr/>
            </p:nvSpPr>
            <p:spPr>
              <a:xfrm>
                <a:off x="2909439" y="434217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0" name="ZoneTexte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39" y="4342178"/>
                <a:ext cx="3713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22951" r="-27869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ZoneTexte 260"/>
              <p:cNvSpPr txBox="1"/>
              <p:nvPr/>
            </p:nvSpPr>
            <p:spPr>
              <a:xfrm>
                <a:off x="2475002" y="3283860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1" name="ZoneTexte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02" y="3283860"/>
                <a:ext cx="35375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3333" r="-275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ZoneTexte 261"/>
          <p:cNvSpPr txBox="1"/>
          <p:nvPr/>
        </p:nvSpPr>
        <p:spPr>
          <a:xfrm>
            <a:off x="4800873" y="364760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3" name="ZoneTexte 262"/>
          <p:cNvSpPr txBox="1"/>
          <p:nvPr/>
        </p:nvSpPr>
        <p:spPr>
          <a:xfrm>
            <a:off x="375348" y="17678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4" name="ZoneTexte 263"/>
          <p:cNvSpPr txBox="1"/>
          <p:nvPr/>
        </p:nvSpPr>
        <p:spPr>
          <a:xfrm>
            <a:off x="5930422" y="259514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5" name="ZoneTexte 264"/>
          <p:cNvSpPr txBox="1"/>
          <p:nvPr/>
        </p:nvSpPr>
        <p:spPr>
          <a:xfrm>
            <a:off x="7699438" y="9483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6" name="ZoneTexte 265"/>
          <p:cNvSpPr txBox="1"/>
          <p:nvPr/>
        </p:nvSpPr>
        <p:spPr>
          <a:xfrm>
            <a:off x="5261457" y="315305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67" name="ZoneTexte 266"/>
          <p:cNvSpPr txBox="1"/>
          <p:nvPr/>
        </p:nvSpPr>
        <p:spPr>
          <a:xfrm>
            <a:off x="2830623" y="21504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F0"/>
                </a:solidFill>
              </a:rPr>
              <a:t>(2)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269" name="ZoneTexte 268"/>
          <p:cNvSpPr txBox="1"/>
          <p:nvPr/>
        </p:nvSpPr>
        <p:spPr>
          <a:xfrm>
            <a:off x="1781587" y="222496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C000"/>
                </a:solidFill>
              </a:rPr>
              <a:t>(3)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70" name="ZoneTexte 269"/>
          <p:cNvSpPr txBox="1"/>
          <p:nvPr/>
        </p:nvSpPr>
        <p:spPr>
          <a:xfrm>
            <a:off x="6192216" y="1538750"/>
            <a:ext cx="4120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C000"/>
                </a:solidFill>
              </a:rPr>
              <a:t>(3’)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71" name="ZoneTexte 270"/>
          <p:cNvSpPr txBox="1"/>
          <p:nvPr/>
        </p:nvSpPr>
        <p:spPr>
          <a:xfrm>
            <a:off x="1139020" y="205961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C00000"/>
                </a:solidFill>
              </a:rPr>
              <a:t>(4)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74" name="ZoneTexte 273"/>
          <p:cNvSpPr txBox="1"/>
          <p:nvPr/>
        </p:nvSpPr>
        <p:spPr>
          <a:xfrm>
            <a:off x="4620809" y="278274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A</a:t>
            </a:r>
            <a:endParaRPr lang="fr-FR" sz="1600" i="1" dirty="0"/>
          </a:p>
        </p:txBody>
      </p:sp>
      <p:sp>
        <p:nvSpPr>
          <p:cNvPr id="275" name="ZoneTexte 274"/>
          <p:cNvSpPr txBox="1"/>
          <p:nvPr/>
        </p:nvSpPr>
        <p:spPr>
          <a:xfrm>
            <a:off x="4963206" y="19478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B</a:t>
            </a:r>
            <a:endParaRPr lang="fr-FR" sz="1600" i="1" dirty="0"/>
          </a:p>
        </p:txBody>
      </p:sp>
      <p:sp>
        <p:nvSpPr>
          <p:cNvPr id="276" name="ZoneTexte 275"/>
          <p:cNvSpPr txBox="1"/>
          <p:nvPr/>
        </p:nvSpPr>
        <p:spPr>
          <a:xfrm>
            <a:off x="2523918" y="23297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</a:t>
            </a:r>
            <a:endParaRPr lang="fr-FR" sz="1600" i="1" dirty="0"/>
          </a:p>
        </p:txBody>
      </p:sp>
      <p:sp>
        <p:nvSpPr>
          <p:cNvPr id="277" name="ZoneTexte 276"/>
          <p:cNvSpPr txBox="1"/>
          <p:nvPr/>
        </p:nvSpPr>
        <p:spPr>
          <a:xfrm>
            <a:off x="1349801" y="26275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D</a:t>
            </a:r>
            <a:endParaRPr lang="fr-FR" sz="1600" i="1" dirty="0"/>
          </a:p>
        </p:txBody>
      </p:sp>
      <p:sp>
        <p:nvSpPr>
          <p:cNvPr id="278" name="ZoneTexte 277"/>
          <p:cNvSpPr txBox="1"/>
          <p:nvPr/>
        </p:nvSpPr>
        <p:spPr>
          <a:xfrm>
            <a:off x="627064" y="220429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E</a:t>
            </a:r>
            <a:endParaRPr lang="fr-FR" sz="1600" i="1" dirty="0"/>
          </a:p>
        </p:txBody>
      </p:sp>
      <p:sp>
        <p:nvSpPr>
          <p:cNvPr id="279" name="ZoneTexte 278"/>
          <p:cNvSpPr txBox="1"/>
          <p:nvPr/>
        </p:nvSpPr>
        <p:spPr>
          <a:xfrm>
            <a:off x="5593372" y="168023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C’</a:t>
            </a:r>
            <a:endParaRPr lang="fr-FR" sz="1600" i="1" dirty="0"/>
          </a:p>
        </p:txBody>
      </p:sp>
      <p:sp>
        <p:nvSpPr>
          <p:cNvPr id="280" name="ZoneTexte 279"/>
          <p:cNvSpPr txBox="1"/>
          <p:nvPr/>
        </p:nvSpPr>
        <p:spPr>
          <a:xfrm>
            <a:off x="6908132" y="199822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D</a:t>
            </a:r>
            <a:r>
              <a:rPr lang="fr-FR" sz="1100" i="1" dirty="0" smtClean="0"/>
              <a:t>’</a:t>
            </a:r>
            <a:endParaRPr lang="fr-FR" sz="1600" i="1" dirty="0"/>
          </a:p>
        </p:txBody>
      </p:sp>
      <p:sp>
        <p:nvSpPr>
          <p:cNvPr id="281" name="ZoneTexte 280"/>
          <p:cNvSpPr txBox="1"/>
          <p:nvPr/>
        </p:nvSpPr>
        <p:spPr>
          <a:xfrm>
            <a:off x="7504895" y="141909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E</a:t>
            </a:r>
            <a:r>
              <a:rPr lang="fr-FR" sz="1100" i="1" dirty="0" smtClean="0"/>
              <a:t>’</a:t>
            </a:r>
            <a:endParaRPr lang="fr-FR" sz="1600" i="1" dirty="0"/>
          </a:p>
        </p:txBody>
      </p:sp>
      <p:cxnSp>
        <p:nvCxnSpPr>
          <p:cNvPr id="164" name="Connecteur droit 163"/>
          <p:cNvCxnSpPr/>
          <p:nvPr/>
        </p:nvCxnSpPr>
        <p:spPr>
          <a:xfrm flipV="1">
            <a:off x="1257045" y="2524009"/>
            <a:ext cx="0" cy="33479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 flipV="1">
            <a:off x="1055271" y="2342280"/>
            <a:ext cx="232148" cy="2902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1241557" y="2506769"/>
            <a:ext cx="200124" cy="168790"/>
          </a:xfrm>
          <a:prstGeom prst="arc">
            <a:avLst>
              <a:gd name="adj1" fmla="val 12637509"/>
              <a:gd name="adj2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267534" y="2578191"/>
            <a:ext cx="164535" cy="1645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Arc 173"/>
          <p:cNvSpPr/>
          <p:nvPr/>
        </p:nvSpPr>
        <p:spPr>
          <a:xfrm>
            <a:off x="1240440" y="2807854"/>
            <a:ext cx="200124" cy="168790"/>
          </a:xfrm>
          <a:prstGeom prst="arc">
            <a:avLst>
              <a:gd name="adj1" fmla="val 12637509"/>
              <a:gd name="adj2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6750061" y="1981348"/>
            <a:ext cx="164535" cy="1645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ZoneTexte 192"/>
          <p:cNvSpPr txBox="1"/>
          <p:nvPr/>
        </p:nvSpPr>
        <p:spPr>
          <a:xfrm>
            <a:off x="3467421" y="2214300"/>
            <a:ext cx="360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F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2157463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4348582" y="5335570"/>
            <a:ext cx="450060" cy="45006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808085" y="4265646"/>
            <a:ext cx="450060" cy="4500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4348582" y="3195722"/>
            <a:ext cx="450060" cy="45006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F0"/>
                </a:solidFill>
              </a:rPr>
              <a:t>2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272673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74280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6499953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4’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472120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3’</a:t>
            </a:r>
            <a:endParaRPr lang="fr-FR" sz="1400" dirty="0">
              <a:solidFill>
                <a:srgbClr val="FFC000"/>
              </a:solidFill>
            </a:endParaRPr>
          </a:p>
        </p:txBody>
      </p:sp>
      <p:cxnSp>
        <p:nvCxnSpPr>
          <p:cNvPr id="11" name="Connecteur droit 10"/>
          <p:cNvCxnSpPr>
            <a:stCxn id="7" idx="4"/>
            <a:endCxn id="3" idx="2"/>
          </p:cNvCxnSpPr>
          <p:nvPr/>
        </p:nvCxnSpPr>
        <p:spPr>
          <a:xfrm>
            <a:off x="2399310" y="3645782"/>
            <a:ext cx="1949272" cy="191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4" idx="4"/>
            <a:endCxn id="3" idx="1"/>
          </p:cNvCxnSpPr>
          <p:nvPr/>
        </p:nvCxnSpPr>
        <p:spPr>
          <a:xfrm>
            <a:off x="4033115" y="4715706"/>
            <a:ext cx="381377" cy="68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3"/>
            <a:endCxn id="4" idx="0"/>
          </p:cNvCxnSpPr>
          <p:nvPr/>
        </p:nvCxnSpPr>
        <p:spPr>
          <a:xfrm flipH="1">
            <a:off x="4033115" y="3579872"/>
            <a:ext cx="381377" cy="68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5" idx="2"/>
            <a:endCxn id="6" idx="6"/>
          </p:cNvCxnSpPr>
          <p:nvPr/>
        </p:nvCxnSpPr>
        <p:spPr>
          <a:xfrm flipH="1">
            <a:off x="3722733" y="3420752"/>
            <a:ext cx="625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5" idx="6"/>
            <a:endCxn id="9" idx="2"/>
          </p:cNvCxnSpPr>
          <p:nvPr/>
        </p:nvCxnSpPr>
        <p:spPr>
          <a:xfrm>
            <a:off x="4798642" y="3420752"/>
            <a:ext cx="673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" idx="6"/>
            <a:endCxn id="6" idx="2"/>
          </p:cNvCxnSpPr>
          <p:nvPr/>
        </p:nvCxnSpPr>
        <p:spPr>
          <a:xfrm>
            <a:off x="2624340" y="3420752"/>
            <a:ext cx="648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8" idx="2"/>
            <a:endCxn id="9" idx="6"/>
          </p:cNvCxnSpPr>
          <p:nvPr/>
        </p:nvCxnSpPr>
        <p:spPr>
          <a:xfrm flipH="1">
            <a:off x="5922180" y="3420752"/>
            <a:ext cx="57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8" idx="4"/>
            <a:endCxn id="3" idx="6"/>
          </p:cNvCxnSpPr>
          <p:nvPr/>
        </p:nvCxnSpPr>
        <p:spPr>
          <a:xfrm flipH="1">
            <a:off x="4798642" y="3645782"/>
            <a:ext cx="1926341" cy="191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5" idx="4"/>
            <a:endCxn id="3" idx="0"/>
          </p:cNvCxnSpPr>
          <p:nvPr/>
        </p:nvCxnSpPr>
        <p:spPr>
          <a:xfrm>
            <a:off x="4573612" y="3645782"/>
            <a:ext cx="0" cy="168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0110" y="4065591"/>
                <a:ext cx="1573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Glissière de direction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(</m:t>
                    </m:r>
                    <m:r>
                      <a:rPr lang="fr-FR" sz="1000" b="0" i="1" smtClean="0">
                        <a:latin typeface="Cambria Math"/>
                      </a:rPr>
                      <m:t>𝐵</m:t>
                    </m:r>
                    <m:r>
                      <a:rPr lang="fr-FR" sz="10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fr-FR" sz="1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10" y="4065591"/>
                <a:ext cx="1573598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59660" y="4306410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660" y="4306410"/>
                <a:ext cx="1052246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5897767" y="4455738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𝐸</m:t>
                    </m:r>
                    <m:r>
                      <a:rPr lang="fr-FR" sz="10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767" y="4455738"/>
                <a:ext cx="1052246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422383" y="2708904"/>
                <a:ext cx="10522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Sphère – cylindre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83" y="2708904"/>
                <a:ext cx="1052246" cy="553998"/>
              </a:xfrm>
              <a:prstGeom prst="rect">
                <a:avLst/>
              </a:prstGeom>
              <a:blipFill rotWithShape="1">
                <a:blip r:embed="rId5"/>
                <a:stretch>
                  <a:fillRect r="-11561" b="-54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latin typeface="Cambria Math"/>
                      </a:rPr>
                      <m:t>C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latin typeface="Cambria Math"/>
                      </a:rPr>
                      <m:t>C</m:t>
                    </m:r>
                    <m:r>
                      <a:rPr lang="fr-FR" sz="1000" b="0" i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3332124" y="3676806"/>
                <a:ext cx="10522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Liaison ponctuelle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24" y="3676806"/>
                <a:ext cx="1052246" cy="553998"/>
              </a:xfrm>
              <a:prstGeom prst="rect">
                <a:avLst/>
              </a:prstGeom>
              <a:blipFill rotWithShape="1">
                <a:blip r:embed="rId9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3296336" y="485495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36" y="4854955"/>
                <a:ext cx="1052246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Éclair 110"/>
          <p:cNvSpPr/>
          <p:nvPr/>
        </p:nvSpPr>
        <p:spPr>
          <a:xfrm rot="14645360">
            <a:off x="3807223" y="5082546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ZoneTexte 111"/>
          <p:cNvSpPr txBox="1"/>
          <p:nvPr/>
        </p:nvSpPr>
        <p:spPr>
          <a:xfrm>
            <a:off x="2971580" y="5685161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moteur</a:t>
            </a:r>
            <a:endParaRPr lang="fr-FR" sz="1000" dirty="0"/>
          </a:p>
        </p:txBody>
      </p:sp>
      <p:sp>
        <p:nvSpPr>
          <p:cNvPr id="113" name="Éclair 112"/>
          <p:cNvSpPr/>
          <p:nvPr/>
        </p:nvSpPr>
        <p:spPr>
          <a:xfrm rot="14645360">
            <a:off x="1798143" y="3530451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962500" y="4133066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résistant</a:t>
            </a:r>
            <a:endParaRPr lang="fr-FR" sz="1000" dirty="0"/>
          </a:p>
        </p:txBody>
      </p:sp>
      <p:sp>
        <p:nvSpPr>
          <p:cNvPr id="115" name="Éclair 114"/>
          <p:cNvSpPr/>
          <p:nvPr/>
        </p:nvSpPr>
        <p:spPr>
          <a:xfrm rot="6954640" flipH="1">
            <a:off x="6999972" y="3556947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7002324" y="4144979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résistant</a:t>
            </a:r>
            <a:endParaRPr lang="fr-FR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684943" y="2726068"/>
                <a:ext cx="10522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Sphère – cylindre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𝐷</m:t>
                    </m:r>
                    <m:r>
                      <a:rPr lang="fr-FR" sz="10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> </a:t>
                </a:r>
                <a:endParaRPr lang="fr-FR" sz="10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43" y="2726068"/>
                <a:ext cx="1052246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861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4348582" y="5335570"/>
            <a:ext cx="450060" cy="45006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773743" y="4363781"/>
            <a:ext cx="450060" cy="4500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4348582" y="3195722"/>
            <a:ext cx="450060" cy="45006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F0"/>
                </a:solidFill>
              </a:rPr>
              <a:t>2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497703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802799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6950013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4’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117876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3’</a:t>
            </a:r>
            <a:endParaRPr lang="fr-FR" sz="1400" dirty="0">
              <a:solidFill>
                <a:srgbClr val="FFC000"/>
              </a:solidFill>
            </a:endParaRPr>
          </a:p>
        </p:txBody>
      </p:sp>
      <p:cxnSp>
        <p:nvCxnSpPr>
          <p:cNvPr id="15" name="Connecteur droit 14"/>
          <p:cNvCxnSpPr>
            <a:stCxn id="5" idx="3"/>
            <a:endCxn id="4" idx="0"/>
          </p:cNvCxnSpPr>
          <p:nvPr/>
        </p:nvCxnSpPr>
        <p:spPr>
          <a:xfrm flipH="1">
            <a:off x="3998773" y="3579872"/>
            <a:ext cx="415719" cy="78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5" idx="2"/>
            <a:endCxn id="6" idx="6"/>
          </p:cNvCxnSpPr>
          <p:nvPr/>
        </p:nvCxnSpPr>
        <p:spPr>
          <a:xfrm flipH="1">
            <a:off x="3947763" y="3420752"/>
            <a:ext cx="400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5" idx="6"/>
            <a:endCxn id="9" idx="2"/>
          </p:cNvCxnSpPr>
          <p:nvPr/>
        </p:nvCxnSpPr>
        <p:spPr>
          <a:xfrm>
            <a:off x="4798642" y="3420752"/>
            <a:ext cx="319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" idx="6"/>
            <a:endCxn id="6" idx="2"/>
          </p:cNvCxnSpPr>
          <p:nvPr/>
        </p:nvCxnSpPr>
        <p:spPr>
          <a:xfrm>
            <a:off x="2252859" y="3420752"/>
            <a:ext cx="1244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8" idx="2"/>
            <a:endCxn id="9" idx="6"/>
          </p:cNvCxnSpPr>
          <p:nvPr/>
        </p:nvCxnSpPr>
        <p:spPr>
          <a:xfrm flipH="1">
            <a:off x="5567936" y="3420752"/>
            <a:ext cx="1382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5" idx="4"/>
            <a:endCxn id="3" idx="0"/>
          </p:cNvCxnSpPr>
          <p:nvPr/>
        </p:nvCxnSpPr>
        <p:spPr>
          <a:xfrm>
            <a:off x="4573612" y="3645782"/>
            <a:ext cx="0" cy="168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0110" y="4065591"/>
                <a:ext cx="15735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Glissière de direction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/>
                      </a:rPr>
                      <m:t>(</m:t>
                    </m:r>
                    <m:r>
                      <a:rPr lang="fr-FR" sz="1400" b="1" i="1" smtClean="0">
                        <a:latin typeface="Cambria Math"/>
                      </a:rPr>
                      <m:t>𝑩</m:t>
                    </m:r>
                    <m:r>
                      <a:rPr lang="fr-FR" sz="1400" b="1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fr-FR" sz="1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b="1" dirty="0" smtClean="0"/>
                  <a:t> </a:t>
                </a:r>
                <a:endParaRPr lang="fr-FR" sz="1400" b="1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10" y="4065591"/>
                <a:ext cx="157359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775" t="-1163" b="-104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227582" y="2518186"/>
                <a:ext cx="10522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smtClean="0"/>
                  <a:t>Sphère – cylindre de centre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/>
                      </a:rPr>
                      <m:t>𝑫</m:t>
                    </m:r>
                  </m:oMath>
                </a14:m>
                <a:r>
                  <a:rPr lang="fr-FR" sz="1400" b="1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r>
                  <a:rPr lang="fr-FR" sz="1400" b="1" dirty="0" smtClean="0"/>
                  <a:t> </a:t>
                </a:r>
                <a:endParaRPr lang="fr-FR" sz="1400" b="1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582" y="2518186"/>
                <a:ext cx="1052246" cy="954107"/>
              </a:xfrm>
              <a:prstGeom prst="rect">
                <a:avLst/>
              </a:prstGeom>
              <a:blipFill rotWithShape="1">
                <a:blip r:embed="rId3"/>
                <a:stretch>
                  <a:fillRect t="-637" r="-2890" b="-50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fr-FR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C</m:t>
                    </m:r>
                    <m:r>
                      <a:rPr lang="fr-FR" sz="10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fr-FR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895517" y="3850147"/>
                <a:ext cx="10522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Liaison ponctuelle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17" y="3850147"/>
                <a:ext cx="1052246" cy="954107"/>
              </a:xfrm>
              <a:prstGeom prst="rect">
                <a:avLst/>
              </a:prstGeom>
              <a:blipFill rotWithShape="1">
                <a:blip r:embed="rId6"/>
                <a:stretch>
                  <a:fillRect l="-1734" t="-641" r="-28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6012192" y="2520509"/>
                <a:ext cx="10522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smtClean="0"/>
                  <a:t>Sphère – cylindre de centre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/>
                      </a:rPr>
                      <m:t>𝑫</m:t>
                    </m:r>
                    <m:r>
                      <a:rPr lang="fr-FR" sz="14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400" b="1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r>
                  <a:rPr lang="fr-FR" sz="1400" b="1" dirty="0" smtClean="0"/>
                  <a:t> </a:t>
                </a:r>
                <a:endParaRPr lang="fr-FR" sz="1400" b="1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92" y="2520509"/>
                <a:ext cx="1052246" cy="954107"/>
              </a:xfrm>
              <a:prstGeom prst="rect">
                <a:avLst/>
              </a:prstGeom>
              <a:blipFill rotWithShape="1">
                <a:blip r:embed="rId7"/>
                <a:stretch>
                  <a:fillRect t="-637" r="-2890" b="-50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3087210" y="2667453"/>
            <a:ext cx="3014994" cy="1297160"/>
          </a:xfrm>
          <a:prstGeom prst="ellipse">
            <a:avLst/>
          </a:prstGeom>
          <a:noFill/>
          <a:ln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3849886" y="1688726"/>
            <a:ext cx="15204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Efforts internes au système isolé </a:t>
            </a:r>
            <a:r>
              <a:rPr lang="fr-FR" sz="1100" dirty="0" smtClean="0">
                <a:solidFill>
                  <a:schemeClr val="tx1"/>
                </a:solidFill>
                <a:latin typeface="Cambria"/>
              </a:rPr>
              <a:t>⇨</a:t>
            </a:r>
            <a:r>
              <a:rPr lang="fr-FR" sz="1100" dirty="0" smtClean="0">
                <a:solidFill>
                  <a:schemeClr val="tx1"/>
                </a:solidFill>
              </a:rPr>
              <a:t> à ne pas prendre en compte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39" name="Connecteur droit avec flèche 38"/>
          <p:cNvCxnSpPr>
            <a:stCxn id="46" idx="2"/>
            <a:endCxn id="104" idx="0"/>
          </p:cNvCxnSpPr>
          <p:nvPr/>
        </p:nvCxnSpPr>
        <p:spPr>
          <a:xfrm flipH="1">
            <a:off x="4030605" y="2288890"/>
            <a:ext cx="579505" cy="50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6" idx="2"/>
            <a:endCxn id="105" idx="0"/>
          </p:cNvCxnSpPr>
          <p:nvPr/>
        </p:nvCxnSpPr>
        <p:spPr>
          <a:xfrm>
            <a:off x="4610110" y="2288890"/>
            <a:ext cx="472741" cy="50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156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213803" y="4333691"/>
            <a:ext cx="450060" cy="45006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372772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74280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11" name="Connecteur droit 10"/>
          <p:cNvCxnSpPr>
            <a:stCxn id="7" idx="4"/>
            <a:endCxn id="3" idx="1"/>
          </p:cNvCxnSpPr>
          <p:nvPr/>
        </p:nvCxnSpPr>
        <p:spPr>
          <a:xfrm>
            <a:off x="2399310" y="3645782"/>
            <a:ext cx="880403" cy="753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" idx="6"/>
            <a:endCxn id="6" idx="2"/>
          </p:cNvCxnSpPr>
          <p:nvPr/>
        </p:nvCxnSpPr>
        <p:spPr>
          <a:xfrm>
            <a:off x="2624340" y="3420752"/>
            <a:ext cx="174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59660" y="4306410"/>
                <a:ext cx="10522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fr-FR" sz="1400" b="1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r>
                  <a:rPr lang="fr-FR" sz="1400" b="1" dirty="0" smtClean="0"/>
                  <a:t> </a:t>
                </a:r>
                <a:endParaRPr lang="fr-FR" sz="1400" b="1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660" y="4306410"/>
                <a:ext cx="1052246" cy="738664"/>
              </a:xfrm>
              <a:prstGeom prst="rect">
                <a:avLst/>
              </a:prstGeom>
              <a:blipFill rotWithShape="1">
                <a:blip r:embed="rId2"/>
                <a:stretch>
                  <a:fillRect l="-1744" t="-820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936376" y="2616572"/>
                <a:ext cx="150230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smtClean="0"/>
                  <a:t>Sphère – cylindre de centre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/>
                      </a:rPr>
                      <m:t>𝑫</m:t>
                    </m:r>
                  </m:oMath>
                </a14:m>
                <a:r>
                  <a:rPr lang="fr-FR" sz="1400" b="1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r>
                  <a:rPr lang="fr-FR" sz="1400" b="1" dirty="0" smtClean="0"/>
                  <a:t> </a:t>
                </a:r>
                <a:endParaRPr lang="fr-FR" sz="1400" b="1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376" y="2616572"/>
                <a:ext cx="1502306" cy="738664"/>
              </a:xfrm>
              <a:prstGeom prst="rect">
                <a:avLst/>
              </a:prstGeom>
              <a:blipFill rotWithShape="1">
                <a:blip r:embed="rId3"/>
                <a:stretch>
                  <a:fillRect l="-407" t="-826" r="-2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Éclair 112"/>
          <p:cNvSpPr/>
          <p:nvPr/>
        </p:nvSpPr>
        <p:spPr>
          <a:xfrm rot="14645360">
            <a:off x="1700705" y="4007054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701484" y="4082534"/>
            <a:ext cx="115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Couple résistant</a:t>
            </a:r>
            <a:endParaRPr lang="fr-FR" sz="1400" b="1" dirty="0"/>
          </a:p>
        </p:txBody>
      </p:sp>
      <p:sp>
        <p:nvSpPr>
          <p:cNvPr id="10" name="Ellipse 9"/>
          <p:cNvSpPr/>
          <p:nvPr/>
        </p:nvSpPr>
        <p:spPr>
          <a:xfrm>
            <a:off x="1750730" y="2785374"/>
            <a:ext cx="1297160" cy="1297160"/>
          </a:xfrm>
          <a:prstGeom prst="ellipse">
            <a:avLst/>
          </a:prstGeom>
          <a:noFill/>
          <a:ln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451920" y="2256858"/>
            <a:ext cx="1052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Pesanteur</a:t>
            </a:r>
            <a:endParaRPr lang="fr-FR" sz="1400" b="1" dirty="0"/>
          </a:p>
        </p:txBody>
      </p:sp>
      <p:sp>
        <p:nvSpPr>
          <p:cNvPr id="39" name="Éclair 38"/>
          <p:cNvSpPr/>
          <p:nvPr/>
        </p:nvSpPr>
        <p:spPr>
          <a:xfrm rot="16479003" flipH="1">
            <a:off x="1343804" y="2457218"/>
            <a:ext cx="369006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74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691615" y="3429000"/>
            <a:ext cx="2880385" cy="288038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871637" y="3609023"/>
            <a:ext cx="2520340" cy="252033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3034463" y="4764516"/>
            <a:ext cx="194688" cy="1946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5" idx="1"/>
            <a:endCxn id="4" idx="1"/>
          </p:cNvCxnSpPr>
          <p:nvPr/>
        </p:nvCxnSpPr>
        <p:spPr>
          <a:xfrm flipH="1" flipV="1">
            <a:off x="2240732" y="3978118"/>
            <a:ext cx="822242" cy="81490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lipse 106"/>
          <p:cNvSpPr/>
          <p:nvPr/>
        </p:nvSpPr>
        <p:spPr>
          <a:xfrm>
            <a:off x="2105713" y="4128017"/>
            <a:ext cx="270037" cy="2700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ZoneTexte 107"/>
              <p:cNvSpPr txBox="1"/>
              <p:nvPr/>
            </p:nvSpPr>
            <p:spPr>
              <a:xfrm>
                <a:off x="3124547" y="479253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47" y="4792538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/>
          <p:cNvCxnSpPr/>
          <p:nvPr/>
        </p:nvCxnSpPr>
        <p:spPr>
          <a:xfrm>
            <a:off x="3124547" y="5679300"/>
            <a:ext cx="0" cy="630010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1233423" y="5322949"/>
            <a:ext cx="1021401" cy="994869"/>
            <a:chOff x="1233423" y="5322949"/>
            <a:chExt cx="1021401" cy="994869"/>
          </a:xfrm>
        </p:grpSpPr>
        <p:cxnSp>
          <p:nvCxnSpPr>
            <p:cNvPr id="58" name="Connecteur droit 57"/>
            <p:cNvCxnSpPr/>
            <p:nvPr/>
          </p:nvCxnSpPr>
          <p:spPr>
            <a:xfrm>
              <a:off x="1387985" y="5585955"/>
              <a:ext cx="0" cy="71772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5400000">
              <a:off x="1746849" y="5950521"/>
              <a:ext cx="0" cy="71772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1948458" y="6040819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b="0" dirty="0" smtClean="0"/>
                </a:p>
              </p:txBody>
            </p:sp>
          </mc:Choice>
          <mc:Fallback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458" y="6040819"/>
                  <a:ext cx="306366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222" r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1233423" y="5322949"/>
                  <a:ext cx="3091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b="0" dirty="0" smtClean="0"/>
                </a:p>
              </p:txBody>
            </p:sp>
          </mc:Choice>
          <mc:Fallback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423" y="5322949"/>
                  <a:ext cx="30912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174" r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2716862" y="5667820"/>
                <a:ext cx="346112" cy="304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𝑆𝑜𝑙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862" y="5667820"/>
                <a:ext cx="346112" cy="304314"/>
              </a:xfrm>
              <a:prstGeom prst="rect">
                <a:avLst/>
              </a:prstGeom>
              <a:blipFill rotWithShape="1"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2612553" y="4944477"/>
                <a:ext cx="546240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53" y="4944477"/>
                <a:ext cx="546240" cy="3005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71"/>
          <p:cNvCxnSpPr/>
          <p:nvPr/>
        </p:nvCxnSpPr>
        <p:spPr>
          <a:xfrm flipV="1">
            <a:off x="3131807" y="4869444"/>
            <a:ext cx="0" cy="630010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05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691615" y="3429000"/>
            <a:ext cx="2880385" cy="288038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871637" y="3609023"/>
            <a:ext cx="2520340" cy="252033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3034463" y="4764516"/>
            <a:ext cx="194688" cy="1946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5" idx="1"/>
            <a:endCxn id="4" idx="1"/>
          </p:cNvCxnSpPr>
          <p:nvPr/>
        </p:nvCxnSpPr>
        <p:spPr>
          <a:xfrm flipH="1" flipV="1">
            <a:off x="2240732" y="3978118"/>
            <a:ext cx="822242" cy="81490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lipse 106"/>
          <p:cNvSpPr/>
          <p:nvPr/>
        </p:nvSpPr>
        <p:spPr>
          <a:xfrm>
            <a:off x="2105713" y="4128017"/>
            <a:ext cx="270037" cy="2700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2967852" y="499706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852" y="4997062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/>
          <p:cNvGrpSpPr/>
          <p:nvPr/>
        </p:nvGrpSpPr>
        <p:grpSpPr>
          <a:xfrm>
            <a:off x="1233423" y="5322949"/>
            <a:ext cx="1021401" cy="994869"/>
            <a:chOff x="1233423" y="5322949"/>
            <a:chExt cx="1021401" cy="994869"/>
          </a:xfrm>
        </p:grpSpPr>
        <p:cxnSp>
          <p:nvCxnSpPr>
            <p:cNvPr id="58" name="Connecteur droit 57"/>
            <p:cNvCxnSpPr/>
            <p:nvPr/>
          </p:nvCxnSpPr>
          <p:spPr>
            <a:xfrm>
              <a:off x="1387985" y="5585955"/>
              <a:ext cx="0" cy="71772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5400000">
              <a:off x="1746849" y="5950521"/>
              <a:ext cx="0" cy="71772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1948458" y="6040819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b="0" dirty="0" smtClean="0"/>
                </a:p>
              </p:txBody>
            </p:sp>
          </mc:Choice>
          <mc:Fallback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458" y="6040819"/>
                  <a:ext cx="306366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222" r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1233423" y="5322949"/>
                  <a:ext cx="3091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b="0" dirty="0" smtClean="0"/>
                </a:p>
              </p:txBody>
            </p:sp>
          </mc:Choice>
          <mc:Fallback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423" y="5322949"/>
                  <a:ext cx="30912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174" r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e 5"/>
          <p:cNvGrpSpPr/>
          <p:nvPr/>
        </p:nvGrpSpPr>
        <p:grpSpPr>
          <a:xfrm>
            <a:off x="2778435" y="5452100"/>
            <a:ext cx="1311323" cy="851583"/>
            <a:chOff x="2778435" y="5452100"/>
            <a:chExt cx="1311323" cy="851583"/>
          </a:xfrm>
        </p:grpSpPr>
        <p:grpSp>
          <p:nvGrpSpPr>
            <p:cNvPr id="55" name="Groupe 54"/>
            <p:cNvGrpSpPr/>
            <p:nvPr/>
          </p:nvGrpSpPr>
          <p:grpSpPr>
            <a:xfrm>
              <a:off x="3131807" y="5594081"/>
              <a:ext cx="709602" cy="709602"/>
              <a:chOff x="4662532" y="3068952"/>
              <a:chExt cx="457392" cy="457392"/>
            </a:xfrm>
          </p:grpSpPr>
          <p:cxnSp>
            <p:nvCxnSpPr>
              <p:cNvPr id="56" name="Connecteur droit 55"/>
              <p:cNvCxnSpPr/>
              <p:nvPr/>
            </p:nvCxnSpPr>
            <p:spPr>
              <a:xfrm>
                <a:off x="4662532" y="3068952"/>
                <a:ext cx="0" cy="457392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stealth" w="med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rot="5400000">
                <a:off x="4891228" y="3297648"/>
                <a:ext cx="0" cy="457392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stealth" w="med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3639314" y="6026683"/>
                  <a:ext cx="4504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72</m:t>
                            </m:r>
                          </m:sub>
                        </m:sSub>
                      </m:oMath>
                    </m:oMathPara>
                  </a14:m>
                  <a:endParaRPr lang="fr-FR" sz="1200" b="0" dirty="0" smtClean="0"/>
                </a:p>
              </p:txBody>
            </p:sp>
          </mc:Choice>
          <mc:Fallback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314" y="6026683"/>
                  <a:ext cx="45044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ZoneTexte 65"/>
                <p:cNvSpPr txBox="1"/>
                <p:nvPr/>
              </p:nvSpPr>
              <p:spPr>
                <a:xfrm>
                  <a:off x="2778435" y="5452100"/>
                  <a:ext cx="42550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72</m:t>
                            </m:r>
                          </m:sub>
                        </m:sSub>
                      </m:oMath>
                    </m:oMathPara>
                  </a14:m>
                  <a:endParaRPr lang="fr-FR" sz="1200" b="0" dirty="0" smtClean="0"/>
                </a:p>
              </p:txBody>
            </p:sp>
          </mc:Choice>
          <mc:Fallback>
            <p:sp>
              <p:nvSpPr>
                <p:cNvPr id="66" name="ZoneTexte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8435" y="5452100"/>
                  <a:ext cx="42550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e 66"/>
          <p:cNvGrpSpPr/>
          <p:nvPr/>
        </p:nvGrpSpPr>
        <p:grpSpPr>
          <a:xfrm>
            <a:off x="3124547" y="4159590"/>
            <a:ext cx="709602" cy="709602"/>
            <a:chOff x="4662532" y="3068952"/>
            <a:chExt cx="457392" cy="457392"/>
          </a:xfrm>
        </p:grpSpPr>
        <p:cxnSp>
          <p:nvCxnSpPr>
            <p:cNvPr id="68" name="Connecteur droit 67"/>
            <p:cNvCxnSpPr/>
            <p:nvPr/>
          </p:nvCxnSpPr>
          <p:spPr>
            <a:xfrm>
              <a:off x="4662532" y="3068952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rot="5400000">
              <a:off x="4891228" y="3297648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/>
              <p:cNvSpPr txBox="1"/>
              <p:nvPr/>
            </p:nvSpPr>
            <p:spPr>
              <a:xfrm>
                <a:off x="3632054" y="4592192"/>
                <a:ext cx="4468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054" y="4592192"/>
                <a:ext cx="4468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2771175" y="4017609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75" y="4017609"/>
                <a:ext cx="42191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691615" y="3429000"/>
            <a:ext cx="2880385" cy="288038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871637" y="3609023"/>
            <a:ext cx="2520340" cy="252033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3034463" y="4764516"/>
            <a:ext cx="194688" cy="1946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5" idx="1"/>
            <a:endCxn id="4" idx="1"/>
          </p:cNvCxnSpPr>
          <p:nvPr/>
        </p:nvCxnSpPr>
        <p:spPr>
          <a:xfrm flipH="1" flipV="1">
            <a:off x="2240732" y="3978118"/>
            <a:ext cx="822242" cy="81490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lipse 106"/>
          <p:cNvSpPr/>
          <p:nvPr/>
        </p:nvSpPr>
        <p:spPr>
          <a:xfrm>
            <a:off x="2105713" y="4128017"/>
            <a:ext cx="270037" cy="2700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2967852" y="499706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852" y="4997062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>
            <a:off x="1691615" y="6309385"/>
            <a:ext cx="36004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131807" y="5334939"/>
            <a:ext cx="0" cy="974446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762257" y="4631027"/>
            <a:ext cx="153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Sens de déplacement du vélo</a:t>
            </a:r>
            <a:endParaRPr lang="fr-F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3166258" y="5334939"/>
                <a:ext cx="493597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𝑆𝑜𝑙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58" y="5334939"/>
                <a:ext cx="493597" cy="29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/>
          <p:cNvCxnSpPr/>
          <p:nvPr/>
        </p:nvCxnSpPr>
        <p:spPr>
          <a:xfrm>
            <a:off x="2771760" y="6309385"/>
            <a:ext cx="360047" cy="0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2721053" y="6309385"/>
                <a:ext cx="46897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𝑆𝑜𝑙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053" y="6309385"/>
                <a:ext cx="468975" cy="29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2771760" y="5353963"/>
            <a:ext cx="0" cy="974446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771760" y="5358455"/>
            <a:ext cx="360047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" idx="4"/>
          </p:cNvCxnSpPr>
          <p:nvPr/>
        </p:nvCxnSpPr>
        <p:spPr>
          <a:xfrm>
            <a:off x="2771760" y="5334939"/>
            <a:ext cx="360048" cy="974446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2255844" y="5250882"/>
                <a:ext cx="489301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𝑆𝑜𝑙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844" y="5250882"/>
                <a:ext cx="489301" cy="29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2833390" y="5364821"/>
                <a:ext cx="3274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390" y="5364821"/>
                <a:ext cx="32746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/>
          <p:cNvCxnSpPr/>
          <p:nvPr/>
        </p:nvCxnSpPr>
        <p:spPr>
          <a:xfrm flipH="1">
            <a:off x="4572000" y="4869192"/>
            <a:ext cx="540073" cy="0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3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Connecteur droit 87"/>
          <p:cNvCxnSpPr/>
          <p:nvPr/>
        </p:nvCxnSpPr>
        <p:spPr>
          <a:xfrm>
            <a:off x="2501724" y="4869191"/>
            <a:ext cx="207027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4572000" y="4869192"/>
            <a:ext cx="0" cy="5486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/>
              <p:cNvSpPr txBox="1"/>
              <p:nvPr/>
            </p:nvSpPr>
            <p:spPr>
              <a:xfrm>
                <a:off x="2972212" y="4913711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212" y="4913711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Ellipse 103"/>
          <p:cNvSpPr/>
          <p:nvPr/>
        </p:nvSpPr>
        <p:spPr>
          <a:xfrm>
            <a:off x="4301963" y="4554148"/>
            <a:ext cx="270037" cy="27003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7</a:t>
            </a:r>
            <a:endParaRPr lang="fr-FR" sz="1000" b="1" dirty="0">
              <a:solidFill>
                <a:srgbClr val="7030A0"/>
              </a:solidFill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2613847" y="5013481"/>
            <a:ext cx="1021401" cy="994869"/>
            <a:chOff x="1233423" y="5322949"/>
            <a:chExt cx="1021401" cy="994869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1387985" y="5585955"/>
              <a:ext cx="0" cy="71772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rot="5400000">
              <a:off x="1746849" y="5950521"/>
              <a:ext cx="0" cy="71772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948458" y="6040819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b="0" dirty="0" smtClean="0"/>
                </a:p>
              </p:txBody>
            </p:sp>
          </mc:Choice>
          <mc:Fallback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458" y="6040819"/>
                  <a:ext cx="306366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174" r="-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ZoneTexte 59"/>
                <p:cNvSpPr txBox="1"/>
                <p:nvPr/>
              </p:nvSpPr>
              <p:spPr>
                <a:xfrm>
                  <a:off x="1233423" y="5322949"/>
                  <a:ext cx="3091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b="0" dirty="0" smtClean="0"/>
                </a:p>
              </p:txBody>
            </p:sp>
          </mc:Choice>
          <mc:Fallback>
            <p:sp>
              <p:nvSpPr>
                <p:cNvPr id="60" name="ZoneTexte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423" y="5322949"/>
                  <a:ext cx="30912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174" r="-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Connecteur droit 60"/>
          <p:cNvCxnSpPr/>
          <p:nvPr/>
        </p:nvCxnSpPr>
        <p:spPr>
          <a:xfrm>
            <a:off x="3125835" y="4153887"/>
            <a:ext cx="0" cy="709602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/>
              <p:cNvSpPr txBox="1"/>
              <p:nvPr/>
            </p:nvSpPr>
            <p:spPr>
              <a:xfrm>
                <a:off x="2778436" y="4011906"/>
                <a:ext cx="346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27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436" y="4011906"/>
                <a:ext cx="346112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>
            <a:spLocks noChangeAspect="1"/>
          </p:cNvSpPr>
          <p:nvPr/>
        </p:nvSpPr>
        <p:spPr>
          <a:xfrm>
            <a:off x="4380332" y="5319250"/>
            <a:ext cx="383335" cy="383335"/>
          </a:xfrm>
          <a:prstGeom prst="arc">
            <a:avLst>
              <a:gd name="adj1" fmla="val 16200000"/>
              <a:gd name="adj2" fmla="val 8766937"/>
            </a:avLst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/>
              <p:cNvSpPr txBox="1"/>
              <p:nvPr/>
            </p:nvSpPr>
            <p:spPr>
              <a:xfrm>
                <a:off x="4668250" y="5564085"/>
                <a:ext cx="3252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07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250" y="5564085"/>
                <a:ext cx="32524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9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cteur droit 67"/>
          <p:cNvCxnSpPr/>
          <p:nvPr/>
        </p:nvCxnSpPr>
        <p:spPr>
          <a:xfrm rot="5400000">
            <a:off x="4830871" y="5254937"/>
            <a:ext cx="0" cy="511958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/>
              <p:cNvSpPr txBox="1"/>
              <p:nvPr/>
            </p:nvSpPr>
            <p:spPr>
              <a:xfrm>
                <a:off x="4869874" y="5246158"/>
                <a:ext cx="450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07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874" y="5246158"/>
                <a:ext cx="450443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eur droit 69"/>
          <p:cNvCxnSpPr/>
          <p:nvPr/>
        </p:nvCxnSpPr>
        <p:spPr>
          <a:xfrm>
            <a:off x="4574892" y="5653549"/>
            <a:ext cx="0" cy="709602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4578538" y="6084471"/>
                <a:ext cx="346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𝑆𝑜𝑙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538" y="6084471"/>
                <a:ext cx="346112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/>
              <p:cNvSpPr txBox="1"/>
              <p:nvPr/>
            </p:nvSpPr>
            <p:spPr>
              <a:xfrm>
                <a:off x="4142368" y="5372417"/>
                <a:ext cx="336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368" y="5372417"/>
                <a:ext cx="3366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06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3922224" y="3324324"/>
            <a:ext cx="194688" cy="1946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>
            <a:stCxn id="8" idx="1"/>
            <a:endCxn id="7" idx="5"/>
          </p:cNvCxnSpPr>
          <p:nvPr/>
        </p:nvCxnSpPr>
        <p:spPr>
          <a:xfrm flipH="1" flipV="1">
            <a:off x="4088401" y="3490501"/>
            <a:ext cx="723032" cy="49241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8" idx="7"/>
            <a:endCxn id="10" idx="3"/>
          </p:cNvCxnSpPr>
          <p:nvPr/>
        </p:nvCxnSpPr>
        <p:spPr>
          <a:xfrm flipV="1">
            <a:off x="4949099" y="3769299"/>
            <a:ext cx="275925" cy="2136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/>
              <p:cNvSpPr txBox="1"/>
              <p:nvPr/>
            </p:nvSpPr>
            <p:spPr>
              <a:xfrm>
                <a:off x="4030102" y="312388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102" y="3123887"/>
                <a:ext cx="318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735977" y="4195485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977" y="4195485"/>
                <a:ext cx="33021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901086" y="3514029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086" y="3514029"/>
                <a:ext cx="322139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Ellipse 116"/>
          <p:cNvSpPr/>
          <p:nvPr/>
        </p:nvSpPr>
        <p:spPr>
          <a:xfrm>
            <a:off x="4213119" y="3754800"/>
            <a:ext cx="270037" cy="27003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C000"/>
                </a:solidFill>
              </a:rPr>
              <a:t>4</a:t>
            </a:r>
            <a:endParaRPr lang="fr-FR" sz="1000" b="1" dirty="0">
              <a:solidFill>
                <a:srgbClr val="FFC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782922" y="3954408"/>
            <a:ext cx="194688" cy="19468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196513" y="3603122"/>
            <a:ext cx="194688" cy="19468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/>
          <p:cNvGrpSpPr/>
          <p:nvPr/>
        </p:nvGrpSpPr>
        <p:grpSpPr>
          <a:xfrm>
            <a:off x="4015208" y="2916946"/>
            <a:ext cx="511958" cy="511958"/>
            <a:chOff x="4662532" y="3068952"/>
            <a:chExt cx="457392" cy="457392"/>
          </a:xfrm>
        </p:grpSpPr>
        <p:cxnSp>
          <p:nvCxnSpPr>
            <p:cNvPr id="76" name="Connecteur droit 75"/>
            <p:cNvCxnSpPr/>
            <p:nvPr/>
          </p:nvCxnSpPr>
          <p:spPr>
            <a:xfrm>
              <a:off x="4662532" y="3068952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rot="5400000">
              <a:off x="4891228" y="3297648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/>
              <p:cNvSpPr txBox="1"/>
              <p:nvPr/>
            </p:nvSpPr>
            <p:spPr>
              <a:xfrm>
                <a:off x="3709473" y="2687802"/>
                <a:ext cx="425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473" y="2687802"/>
                <a:ext cx="42550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/>
              <p:cNvSpPr txBox="1"/>
              <p:nvPr/>
            </p:nvSpPr>
            <p:spPr>
              <a:xfrm>
                <a:off x="4310190" y="3164146"/>
                <a:ext cx="450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190" y="3164146"/>
                <a:ext cx="450444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e 79"/>
          <p:cNvGrpSpPr/>
          <p:nvPr/>
        </p:nvGrpSpPr>
        <p:grpSpPr>
          <a:xfrm>
            <a:off x="4879243" y="3539794"/>
            <a:ext cx="511958" cy="511958"/>
            <a:chOff x="4662532" y="3068952"/>
            <a:chExt cx="457392" cy="457392"/>
          </a:xfrm>
        </p:grpSpPr>
        <p:cxnSp>
          <p:nvCxnSpPr>
            <p:cNvPr id="81" name="Connecteur droit 80"/>
            <p:cNvCxnSpPr/>
            <p:nvPr/>
          </p:nvCxnSpPr>
          <p:spPr>
            <a:xfrm>
              <a:off x="4662532" y="3068952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rot="5400000">
              <a:off x="4891228" y="3297648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/>
              <p:cNvSpPr txBox="1"/>
              <p:nvPr/>
            </p:nvSpPr>
            <p:spPr>
              <a:xfrm>
                <a:off x="4573508" y="3310650"/>
                <a:ext cx="425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04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508" y="3310650"/>
                <a:ext cx="425501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ZoneTexte 88"/>
              <p:cNvSpPr txBox="1"/>
              <p:nvPr/>
            </p:nvSpPr>
            <p:spPr>
              <a:xfrm>
                <a:off x="5174225" y="3786994"/>
                <a:ext cx="450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04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225" y="3786994"/>
                <a:ext cx="45044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e 89"/>
          <p:cNvGrpSpPr/>
          <p:nvPr/>
        </p:nvGrpSpPr>
        <p:grpSpPr>
          <a:xfrm>
            <a:off x="5293857" y="3201583"/>
            <a:ext cx="511958" cy="511958"/>
            <a:chOff x="4662532" y="3068952"/>
            <a:chExt cx="457392" cy="457392"/>
          </a:xfrm>
        </p:grpSpPr>
        <p:cxnSp>
          <p:nvCxnSpPr>
            <p:cNvPr id="92" name="Connecteur droit 91"/>
            <p:cNvCxnSpPr/>
            <p:nvPr/>
          </p:nvCxnSpPr>
          <p:spPr>
            <a:xfrm>
              <a:off x="4662532" y="3068952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rot="5400000">
              <a:off x="4891228" y="3297648"/>
              <a:ext cx="0" cy="457392"/>
            </a:xfrm>
            <a:prstGeom prst="line">
              <a:avLst/>
            </a:prstGeom>
            <a:ln w="28575"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ZoneTexte 97"/>
              <p:cNvSpPr txBox="1"/>
              <p:nvPr/>
            </p:nvSpPr>
            <p:spPr>
              <a:xfrm>
                <a:off x="4988122" y="2972439"/>
                <a:ext cx="425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54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122" y="2972439"/>
                <a:ext cx="425501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ZoneTexte 98"/>
              <p:cNvSpPr txBox="1"/>
              <p:nvPr/>
            </p:nvSpPr>
            <p:spPr>
              <a:xfrm>
                <a:off x="5588839" y="3448783"/>
                <a:ext cx="450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54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839" y="3448783"/>
                <a:ext cx="450444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06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rot="2700000">
            <a:off x="5473516" y="3979028"/>
            <a:ext cx="360048" cy="14518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>
            <a:off x="5741306" y="3950182"/>
            <a:ext cx="277215" cy="28006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5692054" y="3950182"/>
            <a:ext cx="50102" cy="4959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5915289" y="4215997"/>
            <a:ext cx="109306" cy="8785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5997528" y="4404468"/>
            <a:ext cx="194688" cy="1946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/>
              <p:cNvSpPr txBox="1"/>
              <p:nvPr/>
            </p:nvSpPr>
            <p:spPr>
              <a:xfrm>
                <a:off x="6192216" y="4230249"/>
                <a:ext cx="3205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 xmlns="">
          <p:sp>
            <p:nvSpPr>
              <p:cNvPr id="113" name="ZoneTexte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216" y="4230249"/>
                <a:ext cx="320536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Connecteur droit 124"/>
          <p:cNvCxnSpPr>
            <a:endCxn id="11" idx="1"/>
          </p:cNvCxnSpPr>
          <p:nvPr/>
        </p:nvCxnSpPr>
        <p:spPr>
          <a:xfrm>
            <a:off x="5911402" y="4305009"/>
            <a:ext cx="114637" cy="12797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lipse 129"/>
          <p:cNvSpPr/>
          <p:nvPr/>
        </p:nvSpPr>
        <p:spPr>
          <a:xfrm>
            <a:off x="5140722" y="3967046"/>
            <a:ext cx="270037" cy="2700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B0F0"/>
                </a:solidFill>
              </a:rPr>
              <a:t>6</a:t>
            </a:r>
            <a:endParaRPr lang="fr-FR" sz="1000" b="1" dirty="0">
              <a:solidFill>
                <a:srgbClr val="00B0F0"/>
              </a:solidFill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5742156" y="3650229"/>
            <a:ext cx="1311323" cy="851583"/>
            <a:chOff x="2778435" y="5452100"/>
            <a:chExt cx="1311323" cy="851583"/>
          </a:xfrm>
        </p:grpSpPr>
        <p:grpSp>
          <p:nvGrpSpPr>
            <p:cNvPr id="56" name="Groupe 55"/>
            <p:cNvGrpSpPr/>
            <p:nvPr/>
          </p:nvGrpSpPr>
          <p:grpSpPr>
            <a:xfrm>
              <a:off x="3131807" y="5594081"/>
              <a:ext cx="709602" cy="709602"/>
              <a:chOff x="4662532" y="3068952"/>
              <a:chExt cx="457392" cy="457392"/>
            </a:xfrm>
          </p:grpSpPr>
          <p:cxnSp>
            <p:nvCxnSpPr>
              <p:cNvPr id="60" name="Connecteur droit 59"/>
              <p:cNvCxnSpPr/>
              <p:nvPr/>
            </p:nvCxnSpPr>
            <p:spPr>
              <a:xfrm>
                <a:off x="4662532" y="3068952"/>
                <a:ext cx="0" cy="457392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stealth" w="med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 rot="5400000">
                <a:off x="4891228" y="3297648"/>
                <a:ext cx="0" cy="457392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stealth" w="med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3639314" y="6026683"/>
                  <a:ext cx="4504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06</m:t>
                            </m:r>
                          </m:sub>
                        </m:sSub>
                      </m:oMath>
                    </m:oMathPara>
                  </a14:m>
                  <a:endParaRPr lang="fr-FR" sz="1200" b="0" dirty="0" smtClean="0"/>
                </a:p>
              </p:txBody>
            </p:sp>
          </mc:Choice>
          <mc:Fallback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314" y="6026683"/>
                  <a:ext cx="45044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2778435" y="5452100"/>
                  <a:ext cx="42550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06</m:t>
                            </m:r>
                          </m:sub>
                        </m:sSub>
                      </m:oMath>
                    </m:oMathPara>
                  </a14:m>
                  <a:endParaRPr lang="fr-FR" sz="1200" b="0" dirty="0" smtClean="0"/>
                </a:p>
              </p:txBody>
            </p:sp>
          </mc:Choice>
          <mc:Fallback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8435" y="5452100"/>
                  <a:ext cx="42550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Connecteur droit 68"/>
          <p:cNvCxnSpPr/>
          <p:nvPr/>
        </p:nvCxnSpPr>
        <p:spPr>
          <a:xfrm flipH="1" flipV="1">
            <a:off x="5022060" y="3429000"/>
            <a:ext cx="507362" cy="499288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/>
              <p:cNvSpPr txBox="1"/>
              <p:nvPr/>
            </p:nvSpPr>
            <p:spPr>
              <a:xfrm>
                <a:off x="4572000" y="3068952"/>
                <a:ext cx="53014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68952"/>
                <a:ext cx="530145" cy="29944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/>
          <p:cNvSpPr>
            <a:spLocks noChangeAspect="1"/>
          </p:cNvSpPr>
          <p:nvPr/>
        </p:nvSpPr>
        <p:spPr>
          <a:xfrm>
            <a:off x="5463813" y="3872993"/>
            <a:ext cx="383335" cy="383335"/>
          </a:xfrm>
          <a:prstGeom prst="arc">
            <a:avLst>
              <a:gd name="adj1" fmla="val 16200000"/>
              <a:gd name="adj2" fmla="val 8766937"/>
            </a:avLst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/>
              <p:cNvSpPr txBox="1"/>
              <p:nvPr/>
            </p:nvSpPr>
            <p:spPr>
              <a:xfrm>
                <a:off x="5454537" y="4210093"/>
                <a:ext cx="346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56</m:t>
                          </m:r>
                        </m:sub>
                      </m:sSub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537" y="4210093"/>
                <a:ext cx="346112" cy="276999"/>
              </a:xfrm>
              <a:prstGeom prst="rect">
                <a:avLst/>
              </a:prstGeom>
              <a:blipFill rotWithShape="1">
                <a:blip r:embed="rId1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0629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8017</TotalTime>
  <Words>2154</Words>
  <Application>Microsoft Office PowerPoint</Application>
  <PresentationFormat>Affichage à l'écran (4:3)</PresentationFormat>
  <Paragraphs>593</Paragraphs>
  <Slides>38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Sphère Plan</vt:lpstr>
      <vt:lpstr>Rotule</vt:lpstr>
      <vt:lpstr>Rotule à doigt</vt:lpstr>
      <vt:lpstr>Sphère cylindre</vt:lpstr>
      <vt:lpstr>Pivot glissant</vt:lpstr>
      <vt:lpstr>Glissière</vt:lpstr>
      <vt:lpstr>Glissière hélicoïdale</vt:lpstr>
      <vt:lpstr>Pivot</vt:lpstr>
      <vt:lpstr>Pivot</vt:lpstr>
      <vt:lpstr>Linéaire rectiligne</vt:lpstr>
      <vt:lpstr>Linéaire rectiligne</vt:lpstr>
      <vt:lpstr>Appui plan</vt:lpstr>
      <vt:lpstr>Appui plan</vt:lpstr>
      <vt:lpstr>Liaisons cinématiques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134</cp:revision>
  <dcterms:created xsi:type="dcterms:W3CDTF">2011-11-17T16:11:22Z</dcterms:created>
  <dcterms:modified xsi:type="dcterms:W3CDTF">2012-04-10T20:18:07Z</dcterms:modified>
</cp:coreProperties>
</file>