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10" d="100"/>
          <a:sy n="110" d="100"/>
        </p:scale>
        <p:origin x="-216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1265</Words>
  <Application>Microsoft Office PowerPoint</Application>
  <PresentationFormat>Affichage à l'écran (4:3)</PresentationFormat>
  <Paragraphs>345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78</cp:revision>
  <dcterms:created xsi:type="dcterms:W3CDTF">2011-11-17T16:11:22Z</dcterms:created>
  <dcterms:modified xsi:type="dcterms:W3CDTF">2012-02-29T15:38:28Z</dcterms:modified>
</cp:coreProperties>
</file>