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1988840"/>
            <a:ext cx="2160240" cy="216024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411760" y="1988839"/>
            <a:ext cx="716448" cy="95407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979712" y="2708920"/>
            <a:ext cx="1584176" cy="108012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64696" y="3789040"/>
            <a:ext cx="251120" cy="3600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336120" y="2561272"/>
            <a:ext cx="867728" cy="867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>
            <a:stCxn id="4" idx="2"/>
          </p:cNvCxnSpPr>
          <p:nvPr/>
        </p:nvCxnSpPr>
        <p:spPr>
          <a:xfrm flipH="1" flipV="1">
            <a:off x="2769984" y="1412776"/>
            <a:ext cx="1816" cy="2736304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2735796" y="1228110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6" y="1228110"/>
                <a:ext cx="35375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22951" r="-258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/>
          <p:nvPr/>
        </p:nvCxnSpPr>
        <p:spPr>
          <a:xfrm>
            <a:off x="1979712" y="2995136"/>
            <a:ext cx="1512168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2339752" y="2625804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625804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/>
          <p:cNvCxnSpPr>
            <a:endCxn id="8" idx="7"/>
          </p:cNvCxnSpPr>
          <p:nvPr/>
        </p:nvCxnSpPr>
        <p:spPr>
          <a:xfrm flipV="1">
            <a:off x="2771800" y="2688348"/>
            <a:ext cx="304972" cy="30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2480136" y="2680478"/>
            <a:ext cx="579696" cy="579696"/>
          </a:xfrm>
          <a:prstGeom prst="arc">
            <a:avLst>
              <a:gd name="adj1" fmla="val 16200000"/>
              <a:gd name="adj2" fmla="val 18888433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2744540" y="2503929"/>
                <a:ext cx="3175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40" y="2503929"/>
                <a:ext cx="31758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lèche vers le bas 21"/>
          <p:cNvSpPr/>
          <p:nvPr/>
        </p:nvSpPr>
        <p:spPr>
          <a:xfrm>
            <a:off x="2411760" y="1700808"/>
            <a:ext cx="716448" cy="803121"/>
          </a:xfrm>
          <a:prstGeom prst="downArrow">
            <a:avLst>
              <a:gd name="adj1" fmla="val 38158"/>
              <a:gd name="adj2" fmla="val 394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2903333" y="1628800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Air,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333" y="1628800"/>
                <a:ext cx="720080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/>
          <p:nvPr/>
        </p:nvCxnSpPr>
        <p:spPr>
          <a:xfrm>
            <a:off x="2411760" y="3789040"/>
            <a:ext cx="716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11760" y="3637161"/>
            <a:ext cx="716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411760" y="3451517"/>
            <a:ext cx="716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411760" y="3451517"/>
            <a:ext cx="716448" cy="18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411760" y="3637161"/>
            <a:ext cx="716448" cy="15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105608" y="344397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Ressort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5247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1920" y="4149080"/>
            <a:ext cx="2880320" cy="28803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292080" y="3878560"/>
            <a:ext cx="288032" cy="28803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004048" y="1988840"/>
            <a:ext cx="288032" cy="72008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endCxn id="4" idx="0"/>
          </p:cNvCxnSpPr>
          <p:nvPr/>
        </p:nvCxnSpPr>
        <p:spPr>
          <a:xfrm>
            <a:off x="3851920" y="4149080"/>
            <a:ext cx="144016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5292080" y="3878560"/>
            <a:ext cx="28803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580112" y="4134197"/>
            <a:ext cx="115212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5580112" y="3878560"/>
            <a:ext cx="0" cy="25563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4" idx="0"/>
          </p:cNvCxnSpPr>
          <p:nvPr/>
        </p:nvCxnSpPr>
        <p:spPr>
          <a:xfrm flipV="1">
            <a:off x="5292080" y="3878560"/>
            <a:ext cx="0" cy="27052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à coins arrondis 20"/>
          <p:cNvSpPr/>
          <p:nvPr/>
        </p:nvSpPr>
        <p:spPr>
          <a:xfrm>
            <a:off x="5004048" y="2708919"/>
            <a:ext cx="288032" cy="1425277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/>
          <p:nvPr/>
        </p:nvCxnSpPr>
        <p:spPr>
          <a:xfrm flipH="1" flipV="1">
            <a:off x="5148064" y="1725960"/>
            <a:ext cx="1816" cy="2736304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5113876" y="154129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76" y="1541294"/>
                <a:ext cx="37138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23333" r="-2623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6548247" y="369389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247" y="3693894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22951" r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>
            <a:stCxn id="21" idx="2"/>
          </p:cNvCxnSpPr>
          <p:nvPr/>
        </p:nvCxnSpPr>
        <p:spPr>
          <a:xfrm>
            <a:off x="5148064" y="4134196"/>
            <a:ext cx="1728192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>
            <a:off x="4716016" y="3114198"/>
            <a:ext cx="860464" cy="579696"/>
          </a:xfrm>
          <a:prstGeom prst="arc">
            <a:avLst>
              <a:gd name="adj1" fmla="val 11525868"/>
              <a:gd name="adj2" fmla="val 20675982"/>
            </a:avLst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4572000" y="3764864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764864"/>
                <a:ext cx="39869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4618366" y="3236891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66" y="3236891"/>
                <a:ext cx="3856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lipse 31"/>
          <p:cNvSpPr/>
          <p:nvPr/>
        </p:nvSpPr>
        <p:spPr>
          <a:xfrm>
            <a:off x="5127020" y="4111336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5123388" y="3410742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/>
          <p:nvPr/>
        </p:nvCxnSpPr>
        <p:spPr>
          <a:xfrm>
            <a:off x="3851920" y="2204864"/>
            <a:ext cx="115212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299568" y="219499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Barrage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5436096" y="273417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Ouverture</a:t>
            </a:r>
            <a:endParaRPr lang="fr-FR" sz="1400" dirty="0"/>
          </a:p>
        </p:txBody>
      </p:sp>
      <p:sp>
        <p:nvSpPr>
          <p:cNvPr id="38" name="Ellipse 37"/>
          <p:cNvSpPr/>
          <p:nvPr/>
        </p:nvSpPr>
        <p:spPr>
          <a:xfrm>
            <a:off x="4981188" y="2924944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/>
          <p:cNvCxnSpPr/>
          <p:nvPr/>
        </p:nvCxnSpPr>
        <p:spPr>
          <a:xfrm>
            <a:off x="4067944" y="2947804"/>
            <a:ext cx="9361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4586531" y="257982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31" y="2579821"/>
                <a:ext cx="4403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/>
          <p:cNvCxnSpPr/>
          <p:nvPr/>
        </p:nvCxnSpPr>
        <p:spPr>
          <a:xfrm flipV="1">
            <a:off x="4427984" y="2947805"/>
            <a:ext cx="0" cy="1186392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3923928" y="2194991"/>
            <a:ext cx="0" cy="1939205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3538615" y="2979927"/>
                <a:ext cx="369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15" y="2979927"/>
                <a:ext cx="36978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>
                <a:off x="4060795" y="33955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795" y="3395532"/>
                <a:ext cx="37138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22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3117063" y="1988840"/>
            <a:ext cx="0" cy="360040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3117063" y="540457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63" y="5404574"/>
                <a:ext cx="37138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23333" r="-2786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6814428" y="2524499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428" y="2524499"/>
                <a:ext cx="40934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/>
          <p:cNvCxnSpPr/>
          <p:nvPr/>
        </p:nvCxnSpPr>
        <p:spPr>
          <a:xfrm flipH="1">
            <a:off x="1672777" y="3424354"/>
            <a:ext cx="288032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252966" y="2339588"/>
            <a:ext cx="172819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252966" y="2339588"/>
            <a:ext cx="0" cy="216953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981158" y="2350980"/>
            <a:ext cx="0" cy="21581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rme libre 27"/>
          <p:cNvSpPr/>
          <p:nvPr/>
        </p:nvSpPr>
        <p:spPr>
          <a:xfrm>
            <a:off x="2252966" y="4506164"/>
            <a:ext cx="868221" cy="863193"/>
          </a:xfrm>
          <a:custGeom>
            <a:avLst/>
            <a:gdLst>
              <a:gd name="connsiteX0" fmla="*/ 0 w 863194"/>
              <a:gd name="connsiteY0" fmla="*/ 0 h 885139"/>
              <a:gd name="connsiteX1" fmla="*/ 863194 w 863194"/>
              <a:gd name="connsiteY1" fmla="*/ 885139 h 885139"/>
              <a:gd name="connsiteX2" fmla="*/ 863194 w 863194"/>
              <a:gd name="connsiteY2" fmla="*/ 885139 h 885139"/>
              <a:gd name="connsiteX0" fmla="*/ 0 w 863194"/>
              <a:gd name="connsiteY0" fmla="*/ 0 h 863193"/>
              <a:gd name="connsiteX1" fmla="*/ 863194 w 863194"/>
              <a:gd name="connsiteY1" fmla="*/ 863193 h 863193"/>
              <a:gd name="connsiteX2" fmla="*/ 863194 w 863194"/>
              <a:gd name="connsiteY2" fmla="*/ 863193 h 863193"/>
              <a:gd name="connsiteX0" fmla="*/ 0 w 863194"/>
              <a:gd name="connsiteY0" fmla="*/ 0 h 863193"/>
              <a:gd name="connsiteX1" fmla="*/ 863194 w 863194"/>
              <a:gd name="connsiteY1" fmla="*/ 863193 h 863193"/>
              <a:gd name="connsiteX2" fmla="*/ 863194 w 863194"/>
              <a:gd name="connsiteY2" fmla="*/ 863193 h 863193"/>
              <a:gd name="connsiteX0" fmla="*/ 0 w 863194"/>
              <a:gd name="connsiteY0" fmla="*/ 0 h 863193"/>
              <a:gd name="connsiteX1" fmla="*/ 863194 w 863194"/>
              <a:gd name="connsiteY1" fmla="*/ 863193 h 863193"/>
              <a:gd name="connsiteX2" fmla="*/ 863194 w 863194"/>
              <a:gd name="connsiteY2" fmla="*/ 863193 h 86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194" h="863193">
                <a:moveTo>
                  <a:pt x="0" y="0"/>
                </a:moveTo>
                <a:cubicBezTo>
                  <a:pt x="199949" y="412090"/>
                  <a:pt x="465735" y="641299"/>
                  <a:pt x="863194" y="863193"/>
                </a:cubicBezTo>
                <a:lnTo>
                  <a:pt x="863194" y="863193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 flipH="1">
            <a:off x="3112937" y="4506163"/>
            <a:ext cx="868221" cy="863193"/>
          </a:xfrm>
          <a:custGeom>
            <a:avLst/>
            <a:gdLst>
              <a:gd name="connsiteX0" fmla="*/ 0 w 863194"/>
              <a:gd name="connsiteY0" fmla="*/ 0 h 885139"/>
              <a:gd name="connsiteX1" fmla="*/ 863194 w 863194"/>
              <a:gd name="connsiteY1" fmla="*/ 885139 h 885139"/>
              <a:gd name="connsiteX2" fmla="*/ 863194 w 863194"/>
              <a:gd name="connsiteY2" fmla="*/ 885139 h 885139"/>
              <a:gd name="connsiteX0" fmla="*/ 0 w 863194"/>
              <a:gd name="connsiteY0" fmla="*/ 0 h 863193"/>
              <a:gd name="connsiteX1" fmla="*/ 863194 w 863194"/>
              <a:gd name="connsiteY1" fmla="*/ 863193 h 863193"/>
              <a:gd name="connsiteX2" fmla="*/ 863194 w 863194"/>
              <a:gd name="connsiteY2" fmla="*/ 863193 h 863193"/>
              <a:gd name="connsiteX0" fmla="*/ 0 w 863194"/>
              <a:gd name="connsiteY0" fmla="*/ 0 h 863193"/>
              <a:gd name="connsiteX1" fmla="*/ 863194 w 863194"/>
              <a:gd name="connsiteY1" fmla="*/ 863193 h 863193"/>
              <a:gd name="connsiteX2" fmla="*/ 863194 w 863194"/>
              <a:gd name="connsiteY2" fmla="*/ 863193 h 863193"/>
              <a:gd name="connsiteX0" fmla="*/ 0 w 863194"/>
              <a:gd name="connsiteY0" fmla="*/ 0 h 863193"/>
              <a:gd name="connsiteX1" fmla="*/ 863194 w 863194"/>
              <a:gd name="connsiteY1" fmla="*/ 863193 h 863193"/>
              <a:gd name="connsiteX2" fmla="*/ 863194 w 863194"/>
              <a:gd name="connsiteY2" fmla="*/ 863193 h 86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194" h="863193">
                <a:moveTo>
                  <a:pt x="0" y="0"/>
                </a:moveTo>
                <a:cubicBezTo>
                  <a:pt x="199949" y="412090"/>
                  <a:pt x="465735" y="641299"/>
                  <a:pt x="863194" y="863193"/>
                </a:cubicBezTo>
                <a:lnTo>
                  <a:pt x="863194" y="863193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 flipH="1" flipV="1">
            <a:off x="2923119" y="2663118"/>
            <a:ext cx="379636" cy="3796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 flipH="1" flipV="1">
            <a:off x="2923119" y="4142526"/>
            <a:ext cx="379636" cy="3796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>
            <a:off x="2820780" y="2563088"/>
            <a:ext cx="584314" cy="579696"/>
          </a:xfrm>
          <a:prstGeom prst="arc">
            <a:avLst>
              <a:gd name="adj1" fmla="val 11525868"/>
              <a:gd name="adj2" fmla="val 20675982"/>
            </a:avLst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>
            <a:off x="2820780" y="4042496"/>
            <a:ext cx="584314" cy="579696"/>
          </a:xfrm>
          <a:prstGeom prst="arc">
            <a:avLst>
              <a:gd name="adj1" fmla="val 11525868"/>
              <a:gd name="adj2" fmla="val 20675982"/>
            </a:avLst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H="1">
            <a:off x="4550308" y="2731076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4550308" y="3445616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4550308" y="4160156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4550308" y="4874696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4550308" y="5589240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4550308" y="5351056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4550308" y="5112876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4550308" y="4636516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4550308" y="4398336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4550308" y="3921976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4550308" y="3683796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4550308" y="3207436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4550308" y="2969256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4550308" y="2492896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4617938" y="2123564"/>
                <a:ext cx="588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38" y="2123564"/>
                <a:ext cx="58894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22951" r="-43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/>
          <p:cNvCxnSpPr/>
          <p:nvPr/>
        </p:nvCxnSpPr>
        <p:spPr>
          <a:xfrm>
            <a:off x="6746090" y="1987042"/>
            <a:ext cx="0" cy="2874624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 flipH="1" flipV="1">
            <a:off x="6342746" y="3028917"/>
            <a:ext cx="786239" cy="8022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Arc 55"/>
          <p:cNvSpPr/>
          <p:nvPr/>
        </p:nvSpPr>
        <p:spPr>
          <a:xfrm>
            <a:off x="6198852" y="2893831"/>
            <a:ext cx="1074028" cy="1063784"/>
          </a:xfrm>
          <a:prstGeom prst="arc">
            <a:avLst>
              <a:gd name="adj1" fmla="val 15055782"/>
              <a:gd name="adj2" fmla="val 20675982"/>
            </a:avLst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1648290" y="313501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290" y="3135017"/>
                <a:ext cx="36798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22951" r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avec flèche 60"/>
          <p:cNvCxnSpPr/>
          <p:nvPr/>
        </p:nvCxnSpPr>
        <p:spPr>
          <a:xfrm flipH="1">
            <a:off x="5796136" y="3424354"/>
            <a:ext cx="919874" cy="53326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H="1">
            <a:off x="7446343" y="2708920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H="1">
            <a:off x="7446343" y="3664656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>
            <a:off x="7446343" y="3425722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7446343" y="3903590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 flipV="1">
            <a:off x="5571772" y="3424354"/>
            <a:ext cx="2168580" cy="5696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/>
          <p:cNvSpPr/>
          <p:nvPr/>
        </p:nvSpPr>
        <p:spPr>
          <a:xfrm flipV="1">
            <a:off x="6209076" y="2893831"/>
            <a:ext cx="1074028" cy="1063784"/>
          </a:xfrm>
          <a:prstGeom prst="arc">
            <a:avLst>
              <a:gd name="adj1" fmla="val 11040538"/>
              <a:gd name="adj2" fmla="val 12454201"/>
            </a:avLst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5881266" y="3449783"/>
                <a:ext cx="3175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66" y="3449783"/>
                <a:ext cx="31758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/>
          <p:cNvCxnSpPr/>
          <p:nvPr/>
        </p:nvCxnSpPr>
        <p:spPr>
          <a:xfrm flipH="1">
            <a:off x="7446343" y="4142526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H="1">
            <a:off x="7446343" y="3186788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7446343" y="2947854"/>
            <a:ext cx="724205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/>
              <p:cNvSpPr txBox="1"/>
              <p:nvPr/>
            </p:nvSpPr>
            <p:spPr>
              <a:xfrm>
                <a:off x="7513973" y="2280473"/>
                <a:ext cx="588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73" y="2280473"/>
                <a:ext cx="58894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22951" r="-43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46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3131840" y="3429000"/>
            <a:ext cx="288032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3131840" y="126876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268760"/>
                <a:ext cx="37138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22951" r="-26230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/>
          <p:nvPr/>
        </p:nvCxnSpPr>
        <p:spPr>
          <a:xfrm flipH="1">
            <a:off x="1320296" y="3429000"/>
            <a:ext cx="1811544" cy="905772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3131840" y="1268760"/>
            <a:ext cx="0" cy="216024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1023598" y="41501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98" y="4150106"/>
                <a:ext cx="3537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23333" r="-258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5937419" y="324433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19" y="3244334"/>
                <a:ext cx="36798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22951" r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 flipH="1">
            <a:off x="1688282" y="1988840"/>
            <a:ext cx="1443558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688282" y="2708920"/>
            <a:ext cx="0" cy="1434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3131840" y="1988840"/>
            <a:ext cx="2160240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688282" y="2708920"/>
            <a:ext cx="2160240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3848522" y="2708920"/>
            <a:ext cx="1443558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688282" y="4143864"/>
            <a:ext cx="21602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848522" y="3426392"/>
            <a:ext cx="0" cy="7174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5292080" y="2711528"/>
            <a:ext cx="0" cy="7174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3821802" y="3423784"/>
            <a:ext cx="1443558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1463433" y="2708920"/>
            <a:ext cx="0" cy="1425277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1078120" y="2979927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20" y="2979927"/>
                <a:ext cx="41261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/>
          <p:cNvCxnSpPr/>
          <p:nvPr/>
        </p:nvCxnSpPr>
        <p:spPr>
          <a:xfrm flipV="1">
            <a:off x="5436096" y="2711528"/>
            <a:ext cx="0" cy="70259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5505125" y="2795261"/>
                <a:ext cx="369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125" y="2795261"/>
                <a:ext cx="36978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/>
          <p:cNvCxnSpPr/>
          <p:nvPr/>
        </p:nvCxnSpPr>
        <p:spPr>
          <a:xfrm flipV="1">
            <a:off x="3923928" y="3467808"/>
            <a:ext cx="1581197" cy="826636"/>
          </a:xfrm>
          <a:prstGeom prst="straightConnector1">
            <a:avLst/>
          </a:prstGeom>
          <a:ln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660986" y="4316828"/>
            <a:ext cx="2187536" cy="0"/>
          </a:xfrm>
          <a:prstGeom prst="straightConnector1">
            <a:avLst/>
          </a:prstGeom>
          <a:ln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2429109" y="429444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09" y="4294444"/>
                <a:ext cx="36766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2686225" y="3132327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225" y="3132327"/>
                <a:ext cx="39869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/>
              <p:cNvSpPr txBox="1"/>
              <p:nvPr/>
            </p:nvSpPr>
            <p:spPr>
              <a:xfrm>
                <a:off x="4714526" y="3865995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526" y="3865995"/>
                <a:ext cx="3714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428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62</Words>
  <Application>Microsoft Office PowerPoint</Application>
  <PresentationFormat>Affichage à l'écran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</cp:revision>
  <dcterms:created xsi:type="dcterms:W3CDTF">2012-03-27T06:45:51Z</dcterms:created>
  <dcterms:modified xsi:type="dcterms:W3CDTF">2012-03-27T13:20:26Z</dcterms:modified>
</cp:coreProperties>
</file>