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90" r:id="rId4"/>
    <p:sldId id="291" r:id="rId5"/>
    <p:sldId id="292" r:id="rId6"/>
    <p:sldId id="293" r:id="rId7"/>
    <p:sldId id="312" r:id="rId8"/>
    <p:sldId id="294" r:id="rId9"/>
    <p:sldId id="295" r:id="rId10"/>
    <p:sldId id="297" r:id="rId11"/>
    <p:sldId id="296" r:id="rId12"/>
    <p:sldId id="313" r:id="rId13"/>
    <p:sldId id="298" r:id="rId14"/>
    <p:sldId id="314" r:id="rId15"/>
    <p:sldId id="299" r:id="rId16"/>
    <p:sldId id="300" r:id="rId17"/>
    <p:sldId id="315" r:id="rId18"/>
    <p:sldId id="316" r:id="rId19"/>
    <p:sldId id="301" r:id="rId20"/>
    <p:sldId id="302" r:id="rId21"/>
    <p:sldId id="317" r:id="rId22"/>
    <p:sldId id="318" r:id="rId23"/>
    <p:sldId id="319" r:id="rId24"/>
    <p:sldId id="303" r:id="rId25"/>
    <p:sldId id="304" r:id="rId26"/>
    <p:sldId id="320" r:id="rId27"/>
    <p:sldId id="306" r:id="rId28"/>
    <p:sldId id="308" r:id="rId29"/>
    <p:sldId id="309" r:id="rId30"/>
    <p:sldId id="310" r:id="rId31"/>
    <p:sldId id="311" r:id="rId32"/>
    <p:sldId id="321" r:id="rId33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>
      <p:cViewPr varScale="1">
        <p:scale>
          <a:sx n="66" d="100"/>
          <a:sy n="66" d="100"/>
        </p:scale>
        <p:origin x="-102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2924185" y="2376261"/>
          <a:ext cx="1520108" cy="7118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9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900"/>
        </a:p>
      </dgm:t>
    </dgm:pt>
    <dgm:pt modelId="{D15BCD82-54F2-4B53-AD5B-FCD43A00874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3024335" y="936110"/>
          <a:ext cx="1368097" cy="510355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900"/>
        </a:p>
      </dgm:t>
    </dgm:pt>
    <dgm:pt modelId="{7D5AD727-B52D-4C15-8F81-ECF40C366E06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824531" y="1440158"/>
          <a:ext cx="1368097" cy="6174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900"/>
        </a:p>
      </dgm:t>
    </dgm:pt>
    <dgm:pt modelId="{CCC2B308-0DFF-4091-B48B-803AE41778E3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999263" y="2873204"/>
          <a:ext cx="1368097" cy="630501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900"/>
        </a:p>
      </dgm:t>
    </dgm:pt>
    <dgm:pt modelId="{429AED82-4220-4FA6-BFD1-9BFC6D52522A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1296144" y="1440159"/>
          <a:ext cx="1368097" cy="614248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2601610">
          <a:off x="2568212" y="1971300"/>
          <a:ext cx="4933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900"/>
        </a:p>
      </dgm:t>
    </dgm:pt>
    <dgm:pt modelId="{FB167E6D-95F4-486A-9684-49CF8F1EDC3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104453" y="3888427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900"/>
        </a:p>
      </dgm:t>
    </dgm:pt>
    <dgm:pt modelId="{AF54BFE1-C9F7-4646-9391-D6163A259868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2088233" y="3888435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900"/>
        </a:p>
      </dgm:t>
    </dgm:pt>
    <dgm:pt modelId="{62C52E52-C1AD-47B5-9DB2-222920B632D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080112" y="2952332"/>
          <a:ext cx="1368097" cy="472253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9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  <dgm:t>
        <a:bodyPr/>
        <a:lstStyle/>
        <a:p>
          <a:endParaRPr lang="fr-FR"/>
        </a:p>
      </dgm:t>
    </dgm:pt>
    <dgm:pt modelId="{A2FC416A-EBC7-46CE-8A00-5E59C50D8257}" type="pres">
      <dgm:prSet presAssocID="{5E9DFCFE-8035-47FF-8737-041E4392E51E}" presName="parTrans" presStyleLbl="sibTrans2D1" presStyleIdx="0" presStyleCnt="7"/>
      <dgm:spPr/>
      <dgm:t>
        <a:bodyPr/>
        <a:lstStyle/>
        <a:p>
          <a:endParaRPr lang="fr-FR"/>
        </a:p>
      </dgm:t>
    </dgm:pt>
    <dgm:pt modelId="{C36A42E1-BA91-4E47-B26A-022A82C87076}" type="pres">
      <dgm:prSet presAssocID="{5E9DFCFE-8035-47FF-8737-041E4392E51E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/>
      <dgm:t>
        <a:bodyPr/>
        <a:lstStyle/>
        <a:p>
          <a:endParaRPr lang="fr-FR"/>
        </a:p>
      </dgm:t>
    </dgm:pt>
    <dgm:pt modelId="{327B7C4E-C444-4ED2-92AB-EFA2130B78B5}" type="pres">
      <dgm:prSet presAssocID="{FC2CD8C7-22DE-4FD8-BE5C-B5EFF3818DD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098039-CBAF-478E-849E-420E970445A4}" type="pres">
      <dgm:prSet presAssocID="{7B81B71B-46D0-4A6D-830C-D40787DA03E8}" presName="parTrans" presStyleLbl="sibTrans2D1" presStyleIdx="2" presStyleCnt="7"/>
      <dgm:spPr/>
      <dgm:t>
        <a:bodyPr/>
        <a:lstStyle/>
        <a:p>
          <a:endParaRPr lang="fr-FR"/>
        </a:p>
      </dgm:t>
    </dgm:pt>
    <dgm:pt modelId="{01C07FA7-6127-46B1-A25D-7D27D71C42AE}" type="pres">
      <dgm:prSet presAssocID="{7B81B71B-46D0-4A6D-830C-D40787DA03E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FFE085-0465-4C9C-91D0-B8BC9794280B}" type="pres">
      <dgm:prSet presAssocID="{DB17F1C1-8100-4A84-9268-85BC9401DCC5}" presName="parTrans" presStyleLbl="sibTrans2D1" presStyleIdx="3" presStyleCnt="7"/>
      <dgm:spPr/>
      <dgm:t>
        <a:bodyPr/>
        <a:lstStyle/>
        <a:p>
          <a:endParaRPr lang="fr-FR"/>
        </a:p>
      </dgm:t>
    </dgm:pt>
    <dgm:pt modelId="{80B1C042-E483-4375-8C28-86D3502EDF84}" type="pres">
      <dgm:prSet presAssocID="{DB17F1C1-8100-4A84-9268-85BC9401DCC5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/>
      <dgm:t>
        <a:bodyPr/>
        <a:lstStyle/>
        <a:p>
          <a:endParaRPr lang="fr-FR"/>
        </a:p>
      </dgm:t>
    </dgm:pt>
    <dgm:pt modelId="{63F394C0-7139-45BF-B22D-425E9C732477}" type="pres">
      <dgm:prSet presAssocID="{3EB26ABE-F2BD-4028-99EC-F1E8582BA826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A049D-F3DB-461A-959D-8698A61CDADA}" type="pres">
      <dgm:prSet presAssocID="{5B9EB4C0-1E68-48AE-AF26-3DE02EFE5D06}" presName="parTrans" presStyleLbl="sibTrans2D1" presStyleIdx="5" presStyleCnt="7"/>
      <dgm:spPr/>
      <dgm:t>
        <a:bodyPr/>
        <a:lstStyle/>
        <a:p>
          <a:endParaRPr lang="fr-FR"/>
        </a:p>
      </dgm:t>
    </dgm:pt>
    <dgm:pt modelId="{88188D4A-CCE1-4990-A9B4-FA0168379059}" type="pres">
      <dgm:prSet presAssocID="{5B9EB4C0-1E68-48AE-AF26-3DE02EFE5D0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A92E1-6647-4ED8-BAB6-78EC34CB8AD1}" type="pres">
      <dgm:prSet presAssocID="{51BD329E-6830-43BB-B09C-E770653834F2}" presName="parTrans" presStyleLbl="sibTrans2D1" presStyleIdx="6" presStyleCnt="7"/>
      <dgm:spPr/>
      <dgm:t>
        <a:bodyPr/>
        <a:lstStyle/>
        <a:p>
          <a:endParaRPr lang="fr-FR"/>
        </a:p>
      </dgm:t>
    </dgm:pt>
    <dgm:pt modelId="{644D3658-E40F-435C-8159-E49BEEDB7CAC}" type="pres">
      <dgm:prSet presAssocID="{51BD329E-6830-43BB-B09C-E770653834F2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8E6182-0C42-49D1-A186-791534C3B7AD}" type="presOf" srcId="{FC2CD8C7-22DE-4FD8-BE5C-B5EFF3818DD1}" destId="{327B7C4E-C444-4ED2-92AB-EFA2130B78B5}" srcOrd="1" destOrd="0" presId="urn:microsoft.com/office/officeart/2005/8/layout/radial5"/>
    <dgm:cxn modelId="{34B2919B-CE63-4FBB-864A-C2833B820880}" type="presOf" srcId="{CC7A09D6-CF51-4503-A499-AEF2F86A612F}" destId="{DF09870F-F5ED-4920-B7E1-9F0D91D7F1CD}" srcOrd="0" destOrd="0" presId="urn:microsoft.com/office/officeart/2005/8/layout/radial5"/>
    <dgm:cxn modelId="{9D8DDBE2-8665-4258-8162-D618F5FCBCC2}" type="presOf" srcId="{EAC09F0B-262C-4FC1-B4B2-6CE1041716FF}" destId="{27F82ACC-B48B-4BAF-B8F5-E19DE7EFBFE6}" srcOrd="0" destOrd="0" presId="urn:microsoft.com/office/officeart/2005/8/layout/radial5"/>
    <dgm:cxn modelId="{B6A2CFE0-34F8-49DB-8441-B2C0B5ACD0EC}" type="presOf" srcId="{51BD329E-6830-43BB-B09C-E770653834F2}" destId="{D73A92E1-6647-4ED8-BAB6-78EC34CB8AD1}" srcOrd="0" destOrd="0" presId="urn:microsoft.com/office/officeart/2005/8/layout/radial5"/>
    <dgm:cxn modelId="{D16FC446-5175-4861-A315-9D5A57865589}" type="presOf" srcId="{D15BCD82-54F2-4B53-AD5B-FCD43A008746}" destId="{15FE29C2-5BA5-4DFC-BAC0-77F2915FA520}" srcOrd="0" destOrd="0" presId="urn:microsoft.com/office/officeart/2005/8/layout/radial5"/>
    <dgm:cxn modelId="{CC854F08-0038-423B-B0E0-970F29816A27}" type="presOf" srcId="{5B9EB4C0-1E68-48AE-AF26-3DE02EFE5D06}" destId="{88188D4A-CCE1-4990-A9B4-FA0168379059}" srcOrd="1" destOrd="0" presId="urn:microsoft.com/office/officeart/2005/8/layout/radial5"/>
    <dgm:cxn modelId="{1814A7BE-2B6D-4D03-AD32-9F7436F3ED3E}" type="presOf" srcId="{3EB26ABE-F2BD-4028-99EC-F1E8582BA826}" destId="{DB595E4D-B805-4A4A-88B2-DF5095B26C26}" srcOrd="0" destOrd="0" presId="urn:microsoft.com/office/officeart/2005/8/layout/radial5"/>
    <dgm:cxn modelId="{3A32EA92-1264-477D-98FE-190BEDF76914}" type="presOf" srcId="{DB17F1C1-8100-4A84-9268-85BC9401DCC5}" destId="{1DFFE085-0465-4C9C-91D0-B8BC9794280B}" srcOrd="0" destOrd="0" presId="urn:microsoft.com/office/officeart/2005/8/layout/radial5"/>
    <dgm:cxn modelId="{DCB5C7AD-9B6E-4C3D-AB81-44363A1E2350}" type="presOf" srcId="{5E9DFCFE-8035-47FF-8737-041E4392E51E}" destId="{A2FC416A-EBC7-46CE-8A00-5E59C50D8257}" srcOrd="0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E66B3D02-D523-4D38-8FB9-08215F8ED1B2}" type="presOf" srcId="{5E9DFCFE-8035-47FF-8737-041E4392E51E}" destId="{C36A42E1-BA91-4E47-B26A-022A82C87076}" srcOrd="1" destOrd="0" presId="urn:microsoft.com/office/officeart/2005/8/layout/radial5"/>
    <dgm:cxn modelId="{CA17E2B8-B90F-46C5-92B9-868F5C1ECE25}" type="presOf" srcId="{FB167E6D-95F4-486A-9684-49CF8F1EDC35}" destId="{57029F2B-C901-4E73-B66B-D494F113F112}" srcOrd="0" destOrd="0" presId="urn:microsoft.com/office/officeart/2005/8/layout/radial5"/>
    <dgm:cxn modelId="{5B87F3EA-BA18-408A-A751-8FE46734F57A}" type="presOf" srcId="{CCC2B308-0DFF-4091-B48B-803AE41778E3}" destId="{FAA93E91-15D2-48FB-9F1C-1C1D6FCB396A}" srcOrd="0" destOrd="0" presId="urn:microsoft.com/office/officeart/2005/8/layout/radial5"/>
    <dgm:cxn modelId="{176934CA-C786-4D2B-AD89-0377A88FFA8D}" type="presOf" srcId="{DB17F1C1-8100-4A84-9268-85BC9401DCC5}" destId="{80B1C042-E483-4375-8C28-86D3502EDF84}" srcOrd="1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54292C2D-480A-470D-97D0-4111410C2DC5}" type="presOf" srcId="{3EB26ABE-F2BD-4028-99EC-F1E8582BA826}" destId="{63F394C0-7139-45BF-B22D-425E9C732477}" srcOrd="1" destOrd="0" presId="urn:microsoft.com/office/officeart/2005/8/layout/radial5"/>
    <dgm:cxn modelId="{1A08DAD9-6B25-421D-B495-04859B52649E}" type="presOf" srcId="{7B81B71B-46D0-4A6D-830C-D40787DA03E8}" destId="{01C07FA7-6127-46B1-A25D-7D27D71C42AE}" srcOrd="1" destOrd="0" presId="urn:microsoft.com/office/officeart/2005/8/layout/radial5"/>
    <dgm:cxn modelId="{F89A42BD-F045-4215-8A57-388602CC6D0E}" type="presOf" srcId="{5B9EB4C0-1E68-48AE-AF26-3DE02EFE5D06}" destId="{92EA049D-F3DB-461A-959D-8698A61CDADA}" srcOrd="0" destOrd="0" presId="urn:microsoft.com/office/officeart/2005/8/layout/radial5"/>
    <dgm:cxn modelId="{5EB60F9B-430A-4250-8A8E-CC3E4C6F8DAF}" type="presOf" srcId="{FC2CD8C7-22DE-4FD8-BE5C-B5EFF3818DD1}" destId="{B1A927CB-9F4B-4F29-AD07-9974F3A6F2F9}" srcOrd="0" destOrd="0" presId="urn:microsoft.com/office/officeart/2005/8/layout/radial5"/>
    <dgm:cxn modelId="{CDFB3573-4B81-49BD-859E-E47431F3E0AC}" type="presOf" srcId="{62C52E52-C1AD-47B5-9DB2-222920B632D5}" destId="{49BFCD7E-D52E-418B-850F-E0FEDBDC3C1A}" srcOrd="0" destOrd="0" presId="urn:microsoft.com/office/officeart/2005/8/layout/radial5"/>
    <dgm:cxn modelId="{F461F090-F5F6-4BDA-A241-75A117C7E854}" type="presOf" srcId="{429AED82-4220-4FA6-BFD1-9BFC6D52522A}" destId="{0898BD1C-0D41-48F1-BA11-A3086BB4EAB8}" srcOrd="0" destOrd="0" presId="urn:microsoft.com/office/officeart/2005/8/layout/radial5"/>
    <dgm:cxn modelId="{321CFA61-37FA-497E-93A9-AC6AC7441BB5}" type="presOf" srcId="{7D5AD727-B52D-4C15-8F81-ECF40C366E06}" destId="{7FD38485-6BD0-444D-A652-5E06AE00A9E5}" srcOrd="0" destOrd="0" presId="urn:microsoft.com/office/officeart/2005/8/layout/radial5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C790FBE2-9566-4A73-92A8-A90A69707CF1}" type="presOf" srcId="{51BD329E-6830-43BB-B09C-E770653834F2}" destId="{644D3658-E40F-435C-8159-E49BEEDB7CAC}" srcOrd="1" destOrd="0" presId="urn:microsoft.com/office/officeart/2005/8/layout/radial5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ED65F33D-D160-40F6-89F9-CF2D393E6DFD}" type="presOf" srcId="{AF54BFE1-C9F7-4646-9391-D6163A259868}" destId="{CDF56BA1-CC1C-4AF6-9FD5-5ECAD45B1E19}" srcOrd="0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D8FA6842-34A7-474E-AC2D-3FC6D532C5FD}" type="presOf" srcId="{7B81B71B-46D0-4A6D-830C-D40787DA03E8}" destId="{56098039-CBAF-478E-849E-420E970445A4}" srcOrd="0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639EECE9-B746-4D43-9796-370306595A7E}" type="presParOf" srcId="{27F82ACC-B48B-4BAF-B8F5-E19DE7EFBFE6}" destId="{DF09870F-F5ED-4920-B7E1-9F0D91D7F1CD}" srcOrd="0" destOrd="0" presId="urn:microsoft.com/office/officeart/2005/8/layout/radial5"/>
    <dgm:cxn modelId="{AB00AB43-96A7-416F-A417-6594D766F5CD}" type="presParOf" srcId="{27F82ACC-B48B-4BAF-B8F5-E19DE7EFBFE6}" destId="{A2FC416A-EBC7-46CE-8A00-5E59C50D8257}" srcOrd="1" destOrd="0" presId="urn:microsoft.com/office/officeart/2005/8/layout/radial5"/>
    <dgm:cxn modelId="{D7624438-2A9A-401F-ACA3-606C31372CB1}" type="presParOf" srcId="{A2FC416A-EBC7-46CE-8A00-5E59C50D8257}" destId="{C36A42E1-BA91-4E47-B26A-022A82C87076}" srcOrd="0" destOrd="0" presId="urn:microsoft.com/office/officeart/2005/8/layout/radial5"/>
    <dgm:cxn modelId="{38B0280D-B575-40F5-918D-4C622D20B769}" type="presParOf" srcId="{27F82ACC-B48B-4BAF-B8F5-E19DE7EFBFE6}" destId="{15FE29C2-5BA5-4DFC-BAC0-77F2915FA520}" srcOrd="2" destOrd="0" presId="urn:microsoft.com/office/officeart/2005/8/layout/radial5"/>
    <dgm:cxn modelId="{DEC57CCA-C265-416E-BCCA-73D33B5C0EB6}" type="presParOf" srcId="{27F82ACC-B48B-4BAF-B8F5-E19DE7EFBFE6}" destId="{B1A927CB-9F4B-4F29-AD07-9974F3A6F2F9}" srcOrd="3" destOrd="0" presId="urn:microsoft.com/office/officeart/2005/8/layout/radial5"/>
    <dgm:cxn modelId="{974F5953-2F9F-4C8D-BA41-483A4813AFE4}" type="presParOf" srcId="{B1A927CB-9F4B-4F29-AD07-9974F3A6F2F9}" destId="{327B7C4E-C444-4ED2-92AB-EFA2130B78B5}" srcOrd="0" destOrd="0" presId="urn:microsoft.com/office/officeart/2005/8/layout/radial5"/>
    <dgm:cxn modelId="{3F39F37A-5D4A-4067-8B24-39EC1FFDC0AE}" type="presParOf" srcId="{27F82ACC-B48B-4BAF-B8F5-E19DE7EFBFE6}" destId="{7FD38485-6BD0-444D-A652-5E06AE00A9E5}" srcOrd="4" destOrd="0" presId="urn:microsoft.com/office/officeart/2005/8/layout/radial5"/>
    <dgm:cxn modelId="{B27B0D7F-14CE-4E3E-88F6-3EC7B56D611C}" type="presParOf" srcId="{27F82ACC-B48B-4BAF-B8F5-E19DE7EFBFE6}" destId="{56098039-CBAF-478E-849E-420E970445A4}" srcOrd="5" destOrd="0" presId="urn:microsoft.com/office/officeart/2005/8/layout/radial5"/>
    <dgm:cxn modelId="{7098956B-5990-42FB-8AA9-29CEB3163D22}" type="presParOf" srcId="{56098039-CBAF-478E-849E-420E970445A4}" destId="{01C07FA7-6127-46B1-A25D-7D27D71C42AE}" srcOrd="0" destOrd="0" presId="urn:microsoft.com/office/officeart/2005/8/layout/radial5"/>
    <dgm:cxn modelId="{CC7F5897-F6D9-4F8A-8C57-6D0CC3DC7525}" type="presParOf" srcId="{27F82ACC-B48B-4BAF-B8F5-E19DE7EFBFE6}" destId="{FAA93E91-15D2-48FB-9F1C-1C1D6FCB396A}" srcOrd="6" destOrd="0" presId="urn:microsoft.com/office/officeart/2005/8/layout/radial5"/>
    <dgm:cxn modelId="{B1138556-6D07-4690-8303-A0E18B7E3C82}" type="presParOf" srcId="{27F82ACC-B48B-4BAF-B8F5-E19DE7EFBFE6}" destId="{1DFFE085-0465-4C9C-91D0-B8BC9794280B}" srcOrd="7" destOrd="0" presId="urn:microsoft.com/office/officeart/2005/8/layout/radial5"/>
    <dgm:cxn modelId="{2176947E-21EE-4818-829E-F2B39E0D0AC4}" type="presParOf" srcId="{1DFFE085-0465-4C9C-91D0-B8BC9794280B}" destId="{80B1C042-E483-4375-8C28-86D3502EDF84}" srcOrd="0" destOrd="0" presId="urn:microsoft.com/office/officeart/2005/8/layout/radial5"/>
    <dgm:cxn modelId="{E9A0DB2B-A7C9-4AC5-A47D-918F7DA82A73}" type="presParOf" srcId="{27F82ACC-B48B-4BAF-B8F5-E19DE7EFBFE6}" destId="{57029F2B-C901-4E73-B66B-D494F113F112}" srcOrd="8" destOrd="0" presId="urn:microsoft.com/office/officeart/2005/8/layout/radial5"/>
    <dgm:cxn modelId="{DA54EDF9-98F2-49F2-B697-4F1C4DC284AC}" type="presParOf" srcId="{27F82ACC-B48B-4BAF-B8F5-E19DE7EFBFE6}" destId="{DB595E4D-B805-4A4A-88B2-DF5095B26C26}" srcOrd="9" destOrd="0" presId="urn:microsoft.com/office/officeart/2005/8/layout/radial5"/>
    <dgm:cxn modelId="{A05691B0-DCC1-4576-ADF6-B6BBBBC3CDAF}" type="presParOf" srcId="{DB595E4D-B805-4A4A-88B2-DF5095B26C26}" destId="{63F394C0-7139-45BF-B22D-425E9C732477}" srcOrd="0" destOrd="0" presId="urn:microsoft.com/office/officeart/2005/8/layout/radial5"/>
    <dgm:cxn modelId="{D8867578-2F90-4801-A97B-D6ED6C449716}" type="presParOf" srcId="{27F82ACC-B48B-4BAF-B8F5-E19DE7EFBFE6}" destId="{CDF56BA1-CC1C-4AF6-9FD5-5ECAD45B1E19}" srcOrd="10" destOrd="0" presId="urn:microsoft.com/office/officeart/2005/8/layout/radial5"/>
    <dgm:cxn modelId="{A287E65A-17F2-4EB9-A27F-E732C0D837FA}" type="presParOf" srcId="{27F82ACC-B48B-4BAF-B8F5-E19DE7EFBFE6}" destId="{92EA049D-F3DB-461A-959D-8698A61CDADA}" srcOrd="11" destOrd="0" presId="urn:microsoft.com/office/officeart/2005/8/layout/radial5"/>
    <dgm:cxn modelId="{CDDCA91C-8AF8-4A3C-85EA-64D9F83FEBA3}" type="presParOf" srcId="{92EA049D-F3DB-461A-959D-8698A61CDADA}" destId="{88188D4A-CCE1-4990-A9B4-FA0168379059}" srcOrd="0" destOrd="0" presId="urn:microsoft.com/office/officeart/2005/8/layout/radial5"/>
    <dgm:cxn modelId="{615E73C5-2826-473A-AC82-E6305DFA395D}" type="presParOf" srcId="{27F82ACC-B48B-4BAF-B8F5-E19DE7EFBFE6}" destId="{49BFCD7E-D52E-418B-850F-E0FEDBDC3C1A}" srcOrd="12" destOrd="0" presId="urn:microsoft.com/office/officeart/2005/8/layout/radial5"/>
    <dgm:cxn modelId="{9D54A68C-9EB6-400B-B190-106E67A87A21}" type="presParOf" srcId="{27F82ACC-B48B-4BAF-B8F5-E19DE7EFBFE6}" destId="{D73A92E1-6647-4ED8-BAB6-78EC34CB8AD1}" srcOrd="13" destOrd="0" presId="urn:microsoft.com/office/officeart/2005/8/layout/radial5"/>
    <dgm:cxn modelId="{01F47EFA-47E5-4A0B-B2DC-FC471DA25598}" type="presParOf" srcId="{D73A92E1-6647-4ED8-BAB6-78EC34CB8AD1}" destId="{644D3658-E40F-435C-8159-E49BEEDB7CAC}" srcOrd="0" destOrd="0" presId="urn:microsoft.com/office/officeart/2005/8/layout/radial5"/>
    <dgm:cxn modelId="{3FEFFCEB-4AD9-4C76-AC3A-8F202D272F56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284856" y="1856728"/>
          <a:ext cx="1187759" cy="556204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458799" y="1938182"/>
        <a:ext cx="839873" cy="393296"/>
      </dsp:txXfrm>
    </dsp:sp>
    <dsp:sp modelId="{A2FC416A-EBC7-46CE-8A00-5E59C50D8257}">
      <dsp:nvSpPr>
        <dsp:cNvPr id="0" name=""/>
        <dsp:cNvSpPr/>
      </dsp:nvSpPr>
      <dsp:spPr>
        <a:xfrm rot="16253861">
          <a:off x="2696063" y="1302453"/>
          <a:ext cx="38510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752923" y="1440979"/>
        <a:ext cx="269572" cy="242302"/>
      </dsp:txXfrm>
    </dsp:sp>
    <dsp:sp modelId="{15FE29C2-5BA5-4DFC-BAC0-77F2915FA520}">
      <dsp:nvSpPr>
        <dsp:cNvPr id="0" name=""/>
        <dsp:cNvSpPr/>
      </dsp:nvSpPr>
      <dsp:spPr>
        <a:xfrm>
          <a:off x="2363109" y="731444"/>
          <a:ext cx="1068983" cy="398773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sp:txBody>
      <dsp:txXfrm>
        <a:off x="2519658" y="789843"/>
        <a:ext cx="755885" cy="281975"/>
      </dsp:txXfrm>
    </dsp:sp>
    <dsp:sp modelId="{B1A927CB-9F4B-4F29-AD07-9974F3A6F2F9}">
      <dsp:nvSpPr>
        <dsp:cNvPr id="0" name=""/>
        <dsp:cNvSpPr/>
      </dsp:nvSpPr>
      <dsp:spPr>
        <a:xfrm rot="19900543">
          <a:off x="3395688" y="1541858"/>
          <a:ext cx="417147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402940" y="1651367"/>
        <a:ext cx="295996" cy="242302"/>
      </dsp:txXfrm>
    </dsp:sp>
    <dsp:sp modelId="{7FD38485-6BD0-444D-A652-5E06AE00A9E5}">
      <dsp:nvSpPr>
        <dsp:cNvPr id="0" name=""/>
        <dsp:cNvSpPr/>
      </dsp:nvSpPr>
      <dsp:spPr>
        <a:xfrm>
          <a:off x="3769720" y="1125289"/>
          <a:ext cx="1068983" cy="482443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926269" y="1195941"/>
        <a:ext cx="755885" cy="341139"/>
      </dsp:txXfrm>
    </dsp:sp>
    <dsp:sp modelId="{56098039-CBAF-478E-849E-420E970445A4}">
      <dsp:nvSpPr>
        <dsp:cNvPr id="0" name=""/>
        <dsp:cNvSpPr/>
      </dsp:nvSpPr>
      <dsp:spPr>
        <a:xfrm rot="771429">
          <a:off x="3529659" y="2115551"/>
          <a:ext cx="298556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530782" y="2186354"/>
        <a:ext cx="208989" cy="242302"/>
      </dsp:txXfrm>
    </dsp:sp>
    <dsp:sp modelId="{FAA93E91-15D2-48FB-9F1C-1C1D6FCB396A}">
      <dsp:nvSpPr>
        <dsp:cNvPr id="0" name=""/>
        <dsp:cNvSpPr/>
      </dsp:nvSpPr>
      <dsp:spPr>
        <a:xfrm>
          <a:off x="3906249" y="2245021"/>
          <a:ext cx="1068983" cy="492651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4062798" y="2317168"/>
        <a:ext cx="755885" cy="348357"/>
      </dsp:txXfrm>
    </dsp:sp>
    <dsp:sp modelId="{1DFFE085-0465-4C9C-91D0-B8BC9794280B}">
      <dsp:nvSpPr>
        <dsp:cNvPr id="0" name=""/>
        <dsp:cNvSpPr/>
      </dsp:nvSpPr>
      <dsp:spPr>
        <a:xfrm rot="3130689">
          <a:off x="3108340" y="2510001"/>
          <a:ext cx="43677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131770" y="2542919"/>
        <a:ext cx="315622" cy="242302"/>
      </dsp:txXfrm>
    </dsp:sp>
    <dsp:sp modelId="{57029F2B-C901-4E73-B66B-D494F113F112}">
      <dsp:nvSpPr>
        <dsp:cNvPr id="0" name=""/>
        <dsp:cNvSpPr/>
      </dsp:nvSpPr>
      <dsp:spPr>
        <a:xfrm>
          <a:off x="3207076" y="3038281"/>
          <a:ext cx="1068983" cy="416059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sp:txBody>
      <dsp:txXfrm>
        <a:off x="3363625" y="3099211"/>
        <a:ext cx="755885" cy="294199"/>
      </dsp:txXfrm>
    </dsp:sp>
    <dsp:sp modelId="{DB595E4D-B805-4A4A-88B2-DF5095B26C26}">
      <dsp:nvSpPr>
        <dsp:cNvPr id="0" name=""/>
        <dsp:cNvSpPr/>
      </dsp:nvSpPr>
      <dsp:spPr>
        <a:xfrm rot="7359830">
          <a:off x="2305460" y="2511263"/>
          <a:ext cx="404991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398729" y="2541035"/>
        <a:ext cx="283840" cy="242302"/>
      </dsp:txXfrm>
    </dsp:sp>
    <dsp:sp modelId="{CDF56BA1-CC1C-4AF6-9FD5-5ECAD45B1E19}">
      <dsp:nvSpPr>
        <dsp:cNvPr id="0" name=""/>
        <dsp:cNvSpPr/>
      </dsp:nvSpPr>
      <dsp:spPr>
        <a:xfrm>
          <a:off x="1631673" y="3038287"/>
          <a:ext cx="1068983" cy="416059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sp:txBody>
      <dsp:txXfrm>
        <a:off x="1788222" y="3099217"/>
        <a:ext cx="755885" cy="294199"/>
      </dsp:txXfrm>
    </dsp:sp>
    <dsp:sp modelId="{92EA049D-F3DB-461A-959D-8698A61CDADA}">
      <dsp:nvSpPr>
        <dsp:cNvPr id="0" name=""/>
        <dsp:cNvSpPr/>
      </dsp:nvSpPr>
      <dsp:spPr>
        <a:xfrm rot="9997946">
          <a:off x="1947403" y="2119895"/>
          <a:ext cx="288959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032917" y="2190642"/>
        <a:ext cx="202271" cy="242302"/>
      </dsp:txXfrm>
    </dsp:sp>
    <dsp:sp modelId="{49BFCD7E-D52E-418B-850F-E0FEDBDC3C1A}">
      <dsp:nvSpPr>
        <dsp:cNvPr id="0" name=""/>
        <dsp:cNvSpPr/>
      </dsp:nvSpPr>
      <dsp:spPr>
        <a:xfrm>
          <a:off x="843962" y="2306849"/>
          <a:ext cx="1068983" cy="369002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sp:txBody>
      <dsp:txXfrm>
        <a:off x="1000511" y="2360888"/>
        <a:ext cx="755885" cy="260924"/>
      </dsp:txXfrm>
    </dsp:sp>
    <dsp:sp modelId="{D73A92E1-6647-4ED8-BAB6-78EC34CB8AD1}">
      <dsp:nvSpPr>
        <dsp:cNvPr id="0" name=""/>
        <dsp:cNvSpPr/>
      </dsp:nvSpPr>
      <dsp:spPr>
        <a:xfrm rot="12601610">
          <a:off x="2006711" y="1540305"/>
          <a:ext cx="38549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114599" y="1650008"/>
        <a:ext cx="269845" cy="242302"/>
      </dsp:txXfrm>
    </dsp:sp>
    <dsp:sp modelId="{0898BD1C-0D41-48F1-BA11-A3086BB4EAB8}">
      <dsp:nvSpPr>
        <dsp:cNvPr id="0" name=""/>
        <dsp:cNvSpPr/>
      </dsp:nvSpPr>
      <dsp:spPr>
        <a:xfrm>
          <a:off x="1012761" y="1125290"/>
          <a:ext cx="1068983" cy="479952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sp:txBody>
      <dsp:txXfrm>
        <a:off x="1169310" y="1195577"/>
        <a:ext cx="755885" cy="339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3AF53-F080-4EED-89A2-71072976191D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AF3D6-EEB2-48C0-A05A-3B4761F0D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147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08F55C5-7F94-4427-AC6E-B68A66649CA8}" type="datetimeFigureOut">
              <a:rPr lang="fr-FR" smtClean="0"/>
              <a:pPr/>
              <a:t>05/11/2014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C0AD0-4698-40B9-9B24-B1F3CB29CF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56727F-6563-47CD-B250-CBA7B4B4FBDE}" type="datetime1">
              <a:rPr lang="fr-FR" smtClean="0"/>
              <a:t>05/11/2014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>
            <a:off x="2270760" y="6473952"/>
            <a:ext cx="6189672" cy="384048"/>
          </a:xfrm>
        </p:spPr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CAB6-D49B-46FD-870F-99E10975C18F}" type="datetime1">
              <a:rPr lang="fr-FR" smtClean="0"/>
              <a:t>05/11/2014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EA9-D968-4EC1-A19A-1F76B691A58C}" type="datetime1">
              <a:rPr lang="fr-FR" smtClean="0"/>
              <a:t>05/11/2014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C95688-4DB0-4F51-94A9-29BA89D545B3}" type="datetime1">
              <a:rPr lang="fr-FR" smtClean="0"/>
              <a:t>05/11/2014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0848678-D788-46FE-B700-C9269C74C891}" type="datetime1">
              <a:rPr lang="fr-FR" smtClean="0"/>
              <a:t>05/11/2014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800-6255-4A73-95D9-53ECCA86BF18}" type="datetime1">
              <a:rPr lang="fr-FR" smtClean="0"/>
              <a:t>05/11/2014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0889-EA02-48F1-86FE-1B2AAC4C247E}" type="datetime1">
              <a:rPr lang="fr-FR" smtClean="0"/>
              <a:t>05/11/2014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2E9D54-6766-4EFC-BDD9-0C3193CEE8BD}" type="datetime1">
              <a:rPr lang="fr-FR" smtClean="0"/>
              <a:t>05/11/2014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AE92-F693-4AF4-B39E-ECB41C1DA14C}" type="datetime1">
              <a:rPr lang="fr-FR" smtClean="0"/>
              <a:t>05/11/2014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EB620E-D183-4F2A-BD4F-6B1729D1A0DE}" type="datetime1">
              <a:rPr lang="fr-FR" smtClean="0"/>
              <a:t>05/11/2014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38B004-A344-4981-8789-E15D3302231A}" type="datetime1">
              <a:rPr lang="fr-FR" smtClean="0"/>
              <a:t>05/11/2014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02E150F-AA26-4E99-A02A-7CA355CA54B4}" type="datetime1">
              <a:rPr lang="fr-FR" smtClean="0"/>
              <a:t>05/11/2014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76200" y="6625806"/>
            <a:ext cx="7692784" cy="232193"/>
          </a:xfrm>
          <a:prstGeom prst="rect">
            <a:avLst/>
          </a:prstGeom>
        </p:spPr>
        <p:txBody>
          <a:bodyPr vert="horz" anchor="ctr" anchorCtr="0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12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diagramColors" Target="../diagrams/colors1.xml"/><Relationship Id="rId5" Type="http://schemas.openxmlformats.org/officeDocument/2006/relationships/image" Target="../media/image6.jpe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51720" y="1628800"/>
            <a:ext cx="6406480" cy="3389762"/>
          </a:xfrm>
        </p:spPr>
        <p:txBody>
          <a:bodyPr>
            <a:normAutofit fontScale="90000"/>
          </a:bodyPr>
          <a:lstStyle/>
          <a:p>
            <a:r>
              <a:rPr lang="fr-FR" i="1" dirty="0" smtClean="0"/>
              <a:t>Étude </a:t>
            </a:r>
            <a:r>
              <a:rPr lang="fr-FR" i="1" dirty="0"/>
              <a:t>des systèmes </a:t>
            </a:r>
            <a:r>
              <a:rPr lang="fr-FR" i="1" dirty="0" smtClean="0"/>
              <a:t>mécaniques </a:t>
            </a:r>
            <a:r>
              <a:rPr lang="fr-FR" i="1" dirty="0"/>
              <a:t/>
            </a:r>
            <a:br>
              <a:rPr lang="fr-FR" i="1" dirty="0"/>
            </a:br>
            <a:r>
              <a:rPr lang="fr-FR" i="1" dirty="0"/>
              <a:t>Analyser – Concevoir – Réaliser</a:t>
            </a:r>
            <a:br>
              <a:rPr lang="fr-FR" i="1" dirty="0"/>
            </a:b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i="1" dirty="0" smtClean="0"/>
              <a:t>Conception </a:t>
            </a:r>
            <a:r>
              <a:rPr lang="fr-FR" i="1" dirty="0"/>
              <a:t>– </a:t>
            </a:r>
            <a:r>
              <a:rPr lang="fr-FR" i="1" dirty="0" smtClean="0"/>
              <a:t>Chapitre 3</a:t>
            </a:r>
            <a:r>
              <a:rPr lang="fr-FR" i="1" dirty="0"/>
              <a:t/>
            </a:r>
            <a:br>
              <a:rPr lang="fr-FR" i="1" dirty="0"/>
            </a:br>
            <a:r>
              <a:rPr lang="fr-FR" i="1" dirty="0" smtClean="0"/>
              <a:t>Liaisons encastrement démontable</a:t>
            </a:r>
            <a:r>
              <a:rPr lang="fr-FR" i="1" dirty="0"/>
              <a:t/>
            </a:r>
            <a:br>
              <a:rPr lang="fr-FR" i="1" dirty="0"/>
            </a:br>
            <a:r>
              <a:rPr lang="fr-FR" b="0" dirty="0"/>
              <a:t> 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984" y="-4546"/>
            <a:ext cx="2512752" cy="128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 descr="http://www.peugeot.fr/media/showrooms/showroom-peugeot-ex1-concept-car-kppv3/medias/img/extergran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602" y="0"/>
            <a:ext cx="2905381" cy="12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toutelaculture.com/wp-content/uploads/2014/07/Visuel-MuCEM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-4546"/>
            <a:ext cx="1943130" cy="12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02" y="-4546"/>
            <a:ext cx="1422795" cy="136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505527439"/>
              </p:ext>
            </p:extLst>
          </p:nvPr>
        </p:nvGraphicFramePr>
        <p:xfrm>
          <a:off x="2131016" y="3341810"/>
          <a:ext cx="5757473" cy="411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0"/>
            <a:ext cx="32194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Liaisons a contact plan prépondérant</a:t>
            </a:r>
            <a:br>
              <a:rPr lang="fr-FR" sz="2400" dirty="0" smtClean="0"/>
            </a:br>
            <a:r>
              <a:rPr lang="fr-FR" sz="2400" dirty="0" smtClean="0"/>
              <a:t>MIP secondaire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Réalisation d’une liaison glissière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6425"/>
            <a:ext cx="5328592" cy="50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4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200" dirty="0"/>
              <a:t>Liaisons a contact plan prépondérant</a:t>
            </a:r>
            <a:br>
              <a:rPr lang="fr-FR" sz="3200" dirty="0"/>
            </a:br>
            <a:r>
              <a:rPr lang="fr-FR" sz="3200" dirty="0" smtClean="0"/>
              <a:t>Maintien en position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Maintien en position avec réglage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18859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624980"/>
            <a:ext cx="50006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05313"/>
            <a:ext cx="27241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582" y="4320555"/>
            <a:ext cx="4764682" cy="214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43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200" dirty="0"/>
              <a:t>Liaisons a contact plan prépondérant</a:t>
            </a:r>
            <a:br>
              <a:rPr lang="fr-FR" sz="3200" dirty="0"/>
            </a:br>
            <a:r>
              <a:rPr lang="fr-FR" sz="3200" dirty="0" smtClean="0"/>
              <a:t>Maintien en position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Maintien en position avec réglage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60579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132252"/>
            <a:ext cx="2736304" cy="249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32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200" dirty="0"/>
              <a:t>Liaisons a contact plan prépondérant</a:t>
            </a:r>
            <a:br>
              <a:rPr lang="fr-FR" sz="3200" dirty="0"/>
            </a:br>
            <a:r>
              <a:rPr lang="fr-FR" sz="3200" dirty="0" smtClean="0"/>
              <a:t>Maintien en position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Maintien en position sans réglage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77711"/>
            <a:ext cx="22574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7711"/>
            <a:ext cx="28479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59817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603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200" dirty="0"/>
              <a:t>Liaisons a contact plan prépondérant</a:t>
            </a:r>
            <a:br>
              <a:rPr lang="fr-FR" sz="3200" dirty="0"/>
            </a:br>
            <a:r>
              <a:rPr lang="fr-FR" sz="3200" dirty="0" smtClean="0"/>
              <a:t>Solution d’étanchéité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1200"/>
            <a:ext cx="6768521" cy="3464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20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Liaisons à contact cylindrique prépondérant</a:t>
            </a:r>
            <a:br>
              <a:rPr lang="fr-FR" sz="2400" dirty="0" smtClean="0"/>
            </a:br>
            <a:r>
              <a:rPr lang="fr-FR" sz="2400" dirty="0" smtClean="0"/>
              <a:t>MIP principale : pivot glissant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935287"/>
            <a:ext cx="72961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069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Liaisons à contact cylindrique prépondérant</a:t>
            </a:r>
            <a:br>
              <a:rPr lang="fr-FR" sz="2400" dirty="0" smtClean="0"/>
            </a:br>
            <a:r>
              <a:rPr lang="fr-FR" sz="2400" dirty="0" smtClean="0"/>
              <a:t>MIP secondaire : liaison pivot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15278"/>
            <a:ext cx="7467600" cy="464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102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Liaisons à contact cylindrique prépondérant</a:t>
            </a:r>
            <a:br>
              <a:rPr lang="fr-FR" sz="2400" dirty="0" smtClean="0"/>
            </a:br>
            <a:r>
              <a:rPr lang="fr-FR" sz="2400" dirty="0" smtClean="0"/>
              <a:t>MIP secondaire : liaison pivot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24744"/>
            <a:ext cx="42957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2906837"/>
            <a:ext cx="74961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560" y="4157662"/>
            <a:ext cx="5640878" cy="20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816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Liaisons à contact cylindrique prépondérant</a:t>
            </a:r>
            <a:br>
              <a:rPr lang="fr-FR" sz="2400" dirty="0" smtClean="0"/>
            </a:br>
            <a:r>
              <a:rPr lang="fr-FR" sz="2400" dirty="0" smtClean="0"/>
              <a:t>MIP secondaire : liaison pivot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68199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923726"/>
            <a:ext cx="53625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07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Liaisons à contact cylindrique prépondérant</a:t>
            </a:r>
            <a:br>
              <a:rPr lang="fr-FR" sz="2400" dirty="0" smtClean="0"/>
            </a:br>
            <a:r>
              <a:rPr lang="fr-FR" sz="2400" dirty="0" smtClean="0"/>
              <a:t>MIP secondaire : liaison glissière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Ligne courte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2" y="2204864"/>
            <a:ext cx="570547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07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352928" cy="3040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66907"/>
            <a:ext cx="6840760" cy="1971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1899" y="6637973"/>
            <a:ext cx="7524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latin typeface="Calibri" panose="020F0502020204030204" pitchFamily="34" charset="0"/>
              </a:rPr>
              <a:t>http://</a:t>
            </a:r>
            <a:r>
              <a:rPr lang="fr-FR" sz="1000" dirty="0" smtClean="0">
                <a:latin typeface="Calibri" panose="020F0502020204030204" pitchFamily="34" charset="0"/>
              </a:rPr>
              <a:t>airbushelicopters.ajaris.com/airbushelicopters/media/22931</a:t>
            </a:r>
          </a:p>
          <a:p>
            <a:endParaRPr lang="fr-FR" sz="1000" dirty="0">
              <a:latin typeface="Calibri" panose="020F0502020204030204" pitchFamily="34" charset="0"/>
            </a:endParaRP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27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Liaisons à contact cylindrique prépondérant</a:t>
            </a:r>
            <a:br>
              <a:rPr lang="fr-FR" sz="2400" dirty="0" smtClean="0"/>
            </a:br>
            <a:r>
              <a:rPr lang="fr-FR" sz="2400" dirty="0" smtClean="0"/>
              <a:t>MIP secondaire : liaison glissière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Clavetage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39193"/>
            <a:ext cx="653415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4077072"/>
            <a:ext cx="532447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848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Liaisons à contact cylindrique prépondérant</a:t>
            </a:r>
            <a:br>
              <a:rPr lang="fr-FR" sz="2400" dirty="0" smtClean="0"/>
            </a:br>
            <a:r>
              <a:rPr lang="fr-FR" sz="2400" dirty="0" smtClean="0"/>
              <a:t>MIP secondaire : liaison glissière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Clavetage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27857"/>
            <a:ext cx="6773044" cy="46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172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Liaisons à contact cylindrique prépondérant</a:t>
            </a:r>
            <a:br>
              <a:rPr lang="fr-FR" sz="2400" dirty="0" smtClean="0"/>
            </a:br>
            <a:r>
              <a:rPr lang="fr-FR" sz="2400" dirty="0" smtClean="0"/>
              <a:t>MIP secondaire : liaison glissière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Clavetage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772816"/>
            <a:ext cx="732472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4365104"/>
            <a:ext cx="71723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258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Liaisons à contact cylindrique prépondérant</a:t>
            </a:r>
            <a:br>
              <a:rPr lang="fr-FR" sz="2400" dirty="0" smtClean="0"/>
            </a:br>
            <a:r>
              <a:rPr lang="fr-FR" sz="2400" dirty="0" smtClean="0"/>
              <a:t>MIP secondaire : liaison glissière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Clavetage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5837094" cy="186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006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Liaisons à contact cylindrique prépondérant</a:t>
            </a:r>
            <a:br>
              <a:rPr lang="fr-FR" sz="2400" dirty="0" smtClean="0"/>
            </a:br>
            <a:r>
              <a:rPr lang="fr-FR" sz="2400" dirty="0" smtClean="0"/>
              <a:t>MIP secondaire : liaison glissière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Cannelures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76295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194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Liaisons à contact cylindrique prépondérant</a:t>
            </a:r>
            <a:br>
              <a:rPr lang="fr-FR" sz="2400" dirty="0"/>
            </a:br>
            <a:r>
              <a:rPr lang="fr-FR" sz="2400" dirty="0" smtClean="0"/>
              <a:t>MAP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Solutions de réglage – </a:t>
            </a:r>
            <a:r>
              <a:rPr lang="fr-FR" dirty="0"/>
              <a:t>Pincement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60007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31" y="4077072"/>
            <a:ext cx="59721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919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Liaisons à contact cylindrique prépondérant</a:t>
            </a:r>
            <a:br>
              <a:rPr lang="fr-FR" sz="2400" dirty="0"/>
            </a:br>
            <a:r>
              <a:rPr lang="fr-FR" sz="2400" dirty="0" smtClean="0"/>
              <a:t>MAP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Solutions de réglage – </a:t>
            </a:r>
            <a:r>
              <a:rPr lang="fr-FR" dirty="0"/>
              <a:t>Pincement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7746298" cy="4317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802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Liaisons à contact cylindrique prépondérant</a:t>
            </a:r>
            <a:br>
              <a:rPr lang="fr-FR" sz="2400" dirty="0"/>
            </a:br>
            <a:r>
              <a:rPr lang="fr-FR" sz="2400" dirty="0" smtClean="0"/>
              <a:t>MAP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Solutions de réglage – Tampons tangents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51" y="1844824"/>
            <a:ext cx="807930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147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Liaisons à contact cylindrique prépondérant</a:t>
            </a:r>
            <a:br>
              <a:rPr lang="fr-FR" sz="2400" dirty="0"/>
            </a:br>
            <a:r>
              <a:rPr lang="fr-FR" sz="2400" dirty="0" smtClean="0"/>
              <a:t>MAP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Solutions de réglage – Vis de pression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54" y="2320663"/>
            <a:ext cx="801422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209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Liaisons à contact cylindrique prépondérant</a:t>
            </a:r>
            <a:br>
              <a:rPr lang="fr-FR" sz="2400" dirty="0"/>
            </a:br>
            <a:r>
              <a:rPr lang="fr-FR" sz="2400" dirty="0" smtClean="0"/>
              <a:t>MAP – S</a:t>
            </a:r>
            <a:r>
              <a:rPr lang="fr-FR" sz="2000" dirty="0" smtClean="0"/>
              <a:t>olutions </a:t>
            </a:r>
            <a:r>
              <a:rPr lang="fr-FR" sz="2000" dirty="0"/>
              <a:t>non </a:t>
            </a:r>
            <a:r>
              <a:rPr lang="fr-FR" sz="2000" dirty="0" smtClean="0"/>
              <a:t>réglables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Assemblages de solutions élémentaires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36" y="3501008"/>
            <a:ext cx="8202658" cy="214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36" y="1772816"/>
            <a:ext cx="7963658" cy="56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43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Enseignements\GitHub\07_Etude_Systemes_Mecaniques_Analyser_Concevoir_Realiser\Concevoir\02_LiaisonsEncastrementDemontables\Cours\Word_2014\Figures\SIB_20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36216"/>
            <a:ext cx="6300192" cy="44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000" dirty="0" smtClean="0"/>
              <a:t>Architecture des liaisons encastrement démontables</a:t>
            </a:r>
            <a:br>
              <a:rPr lang="fr-FR" sz="2000" dirty="0" smtClean="0"/>
            </a:br>
            <a:r>
              <a:rPr lang="fr-FR" sz="2000" dirty="0" smtClean="0"/>
              <a:t>Notions de surfaces prépondérantes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01447"/>
            <a:ext cx="8354461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478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Liaisons à contact cylindrique prépondérant</a:t>
            </a:r>
            <a:br>
              <a:rPr lang="fr-FR" sz="2400" dirty="0"/>
            </a:br>
            <a:r>
              <a:rPr lang="fr-FR" sz="2400" dirty="0" smtClean="0"/>
              <a:t>MAP – S</a:t>
            </a:r>
            <a:r>
              <a:rPr lang="fr-FR" sz="2000" dirty="0" smtClean="0"/>
              <a:t>olutions non réglables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Solutions spécifiques – Goupilles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64904"/>
            <a:ext cx="8377338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623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Liaisons à contact cylindrique prépondérant</a:t>
            </a:r>
            <a:br>
              <a:rPr lang="fr-FR" sz="2400" dirty="0"/>
            </a:br>
            <a:r>
              <a:rPr lang="fr-FR" sz="2400" dirty="0" smtClean="0"/>
              <a:t>MAP – S</a:t>
            </a:r>
            <a:r>
              <a:rPr lang="fr-FR" sz="2000" dirty="0" smtClean="0"/>
              <a:t>olutions non réglables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Solutions spécifiques – Vis </a:t>
            </a:r>
            <a:r>
              <a:rPr lang="fr-FR" smtClean="0"/>
              <a:t>de pression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39" y="2204864"/>
            <a:ext cx="829692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723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Liaisons à contact conique prépondérant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22614" y="1985898"/>
            <a:ext cx="5322708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37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000" dirty="0" smtClean="0"/>
              <a:t>Architecture des liaisons encastrement démontables</a:t>
            </a:r>
            <a:br>
              <a:rPr lang="fr-FR" sz="2000" dirty="0" smtClean="0"/>
            </a:br>
            <a:r>
              <a:rPr lang="fr-FR" sz="2000" dirty="0" smtClean="0"/>
              <a:t>Classification des architectures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6" name="Espace réservé du contenu 5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855" y="1196975"/>
            <a:ext cx="4610290" cy="527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952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000" dirty="0" smtClean="0"/>
              <a:t>Architecture des liaisons encastrement démontables</a:t>
            </a:r>
            <a:br>
              <a:rPr lang="fr-FR" sz="2000" dirty="0" smtClean="0"/>
            </a:br>
            <a:r>
              <a:rPr lang="fr-FR" sz="2000" dirty="0" smtClean="0"/>
              <a:t>Notions d’architectures hyperstatiques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6" name="Imag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097" y="1327716"/>
            <a:ext cx="2794000" cy="155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412776"/>
            <a:ext cx="577902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96" y="2887276"/>
            <a:ext cx="8334335" cy="113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769" y="4293096"/>
            <a:ext cx="4672987" cy="22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57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Liaisons a contact plan prépondérant</a:t>
            </a:r>
            <a:br>
              <a:rPr lang="fr-FR" sz="2400" dirty="0" smtClean="0"/>
            </a:br>
            <a:r>
              <a:rPr lang="fr-FR" sz="2400" dirty="0" smtClean="0"/>
              <a:t>MIP principale : réalisation d’un appui plan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Principe</a:t>
            </a:r>
          </a:p>
          <a:p>
            <a:pPr lvl="1"/>
            <a:r>
              <a:rPr lang="fr-FR" dirty="0" smtClean="0"/>
              <a:t>Trois liaisons sphère </a:t>
            </a:r>
            <a:r>
              <a:rPr lang="fr-FR" dirty="0" smtClean="0"/>
              <a:t>plan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Répartition des pressions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52736"/>
            <a:ext cx="40386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687" y="4077072"/>
            <a:ext cx="535265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36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Liaisons a contact plan prépondérant</a:t>
            </a:r>
            <a:br>
              <a:rPr lang="fr-FR" sz="2400" dirty="0" smtClean="0"/>
            </a:br>
            <a:r>
              <a:rPr lang="fr-FR" sz="2400" dirty="0" smtClean="0"/>
              <a:t>MIP principale : réalisation d’un appui plan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Principe</a:t>
            </a:r>
          </a:p>
          <a:p>
            <a:pPr lvl="1"/>
            <a:r>
              <a:rPr lang="fr-FR" dirty="0" smtClean="0"/>
              <a:t>Réalisation technologique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8403754" cy="2697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24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Liaisons a contact plan prépondérant</a:t>
            </a:r>
            <a:br>
              <a:rPr lang="fr-FR" sz="2400" dirty="0" smtClean="0"/>
            </a:br>
            <a:r>
              <a:rPr lang="fr-FR" sz="2400" dirty="0" smtClean="0"/>
              <a:t>MIP principale : réalisation d’un appui plan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Contact plan – </a:t>
            </a:r>
            <a:r>
              <a:rPr lang="fr-FR" dirty="0" smtClean="0"/>
              <a:t>plan</a:t>
            </a:r>
          </a:p>
          <a:p>
            <a:pPr lvl="1"/>
            <a:r>
              <a:rPr lang="fr-FR" dirty="0" smtClean="0"/>
              <a:t>Évidement de la surface</a:t>
            </a:r>
            <a:r>
              <a:rPr lang="fr-FR" dirty="0" smtClean="0"/>
              <a:t> 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Réalisations technologiques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96752"/>
            <a:ext cx="4176464" cy="87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71" y="3825074"/>
            <a:ext cx="8543193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406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Réalisation d’une liaison pivot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r="6924"/>
          <a:stretch/>
        </p:blipFill>
        <p:spPr bwMode="auto">
          <a:xfrm>
            <a:off x="5896594" y="332656"/>
            <a:ext cx="2757948" cy="242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7" y="2287507"/>
            <a:ext cx="4985642" cy="383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479" y="2756985"/>
            <a:ext cx="33432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Liaisons a contact plan prépondérant</a:t>
            </a:r>
            <a:br>
              <a:rPr lang="fr-FR" sz="2400" dirty="0" smtClean="0"/>
            </a:br>
            <a:r>
              <a:rPr lang="fr-FR" sz="2400" dirty="0" smtClean="0"/>
              <a:t>MIP secondaire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34120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366</TotalTime>
  <Words>446</Words>
  <Application>Microsoft Office PowerPoint</Application>
  <PresentationFormat>Affichage à l'écran (4:3)</PresentationFormat>
  <Paragraphs>137</Paragraphs>
  <Slides>32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Oriel</vt:lpstr>
      <vt:lpstr>Étude des systèmes mécaniques  Analyser – Concevoir – Réaliser  Conception – Chapitre 3 Liaisons encastrement démontable   </vt:lpstr>
      <vt:lpstr>Présentation</vt:lpstr>
      <vt:lpstr>Architecture des liaisons encastrement démontables Notions de surfaces prépondérantes</vt:lpstr>
      <vt:lpstr>Architecture des liaisons encastrement démontables Classification des architectures</vt:lpstr>
      <vt:lpstr>Architecture des liaisons encastrement démontables Notions d’architectures hyperstatiques</vt:lpstr>
      <vt:lpstr>Liaisons a contact plan prépondérant MIP principale : réalisation d’un appui plan</vt:lpstr>
      <vt:lpstr>Liaisons a contact plan prépondérant MIP principale : réalisation d’un appui plan</vt:lpstr>
      <vt:lpstr>Liaisons a contact plan prépondérant MIP principale : réalisation d’un appui plan</vt:lpstr>
      <vt:lpstr>Liaisons a contact plan prépondérant MIP secondaire</vt:lpstr>
      <vt:lpstr>Liaisons a contact plan prépondérant MIP secondaire</vt:lpstr>
      <vt:lpstr>Liaisons a contact plan prépondérant Maintien en position</vt:lpstr>
      <vt:lpstr>Liaisons a contact plan prépondérant Maintien en position</vt:lpstr>
      <vt:lpstr>Liaisons a contact plan prépondérant Maintien en position</vt:lpstr>
      <vt:lpstr>Liaisons a contact plan prépondérant Solution d’étanchéité</vt:lpstr>
      <vt:lpstr>Liaisons à contact cylindrique prépondérant MIP principale : pivot glissant</vt:lpstr>
      <vt:lpstr>Liaisons à contact cylindrique prépondérant MIP secondaire : liaison pivot</vt:lpstr>
      <vt:lpstr>Liaisons à contact cylindrique prépondérant MIP secondaire : liaison pivot</vt:lpstr>
      <vt:lpstr>Liaisons à contact cylindrique prépondérant MIP secondaire : liaison pivot</vt:lpstr>
      <vt:lpstr>Liaisons à contact cylindrique prépondérant MIP secondaire : liaison glissière</vt:lpstr>
      <vt:lpstr>Liaisons à contact cylindrique prépondérant MIP secondaire : liaison glissière</vt:lpstr>
      <vt:lpstr>Liaisons à contact cylindrique prépondérant MIP secondaire : liaison glissière</vt:lpstr>
      <vt:lpstr>Liaisons à contact cylindrique prépondérant MIP secondaire : liaison glissière</vt:lpstr>
      <vt:lpstr>Liaisons à contact cylindrique prépondérant MIP secondaire : liaison glissière</vt:lpstr>
      <vt:lpstr>Liaisons à contact cylindrique prépondérant MIP secondaire : liaison glissière</vt:lpstr>
      <vt:lpstr>Liaisons à contact cylindrique prépondérant MAP</vt:lpstr>
      <vt:lpstr>Liaisons à contact cylindrique prépondérant MAP</vt:lpstr>
      <vt:lpstr>Liaisons à contact cylindrique prépondérant MAP</vt:lpstr>
      <vt:lpstr>Liaisons à contact cylindrique prépondérant MAP</vt:lpstr>
      <vt:lpstr>Liaisons à contact cylindrique prépondérant MAP – Solutions non réglables</vt:lpstr>
      <vt:lpstr>Liaisons à contact cylindrique prépondérant MAP – Solutions non réglables</vt:lpstr>
      <vt:lpstr>Liaisons à contact cylindrique prépondérant MAP – Solutions non réglables</vt:lpstr>
      <vt:lpstr>Liaisons à contact conique prépondérant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36</cp:revision>
  <dcterms:created xsi:type="dcterms:W3CDTF">2014-07-08T14:08:53Z</dcterms:created>
  <dcterms:modified xsi:type="dcterms:W3CDTF">2014-11-04T23:35:57Z</dcterms:modified>
</cp:coreProperties>
</file>