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32" y="9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02/09/2012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c 21"/>
          <p:cNvSpPr/>
          <p:nvPr/>
        </p:nvSpPr>
        <p:spPr>
          <a:xfrm rot="3831865">
            <a:off x="5463948" y="3216110"/>
            <a:ext cx="1008112" cy="648072"/>
          </a:xfrm>
          <a:prstGeom prst="arc">
            <a:avLst>
              <a:gd name="adj1" fmla="val 21475850"/>
              <a:gd name="adj2" fmla="val 487168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c 20"/>
          <p:cNvSpPr/>
          <p:nvPr/>
        </p:nvSpPr>
        <p:spPr>
          <a:xfrm rot="5826383">
            <a:off x="6499395" y="3756382"/>
            <a:ext cx="1008112" cy="648072"/>
          </a:xfrm>
          <a:prstGeom prst="arc">
            <a:avLst>
              <a:gd name="adj1" fmla="val 20665113"/>
              <a:gd name="adj2" fmla="val 487168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C:\Users\Xavier Pessoles\Dropbox\PartageXavier\PTSI\CI_05_CommunicationTechnique\Cours\1_Introduction\png\trimara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33628"/>
            <a:ext cx="1944216" cy="129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Xavier Pessoles\Dropbox\PartageXavier\PTSI\CI_05_CommunicationTechnique\Cours\1_Introduction\png\pilo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036" y="1233628"/>
            <a:ext cx="1731671" cy="129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921" y="1261460"/>
            <a:ext cx="2423114" cy="126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Ellipse 6"/>
          <p:cNvSpPr/>
          <p:nvPr/>
        </p:nvSpPr>
        <p:spPr>
          <a:xfrm>
            <a:off x="1475656" y="4080418"/>
            <a:ext cx="115212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Vérin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115616" y="4656482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Modifier la cap du voilier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547664" y="3468350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683568" y="3360338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Pilote auto de voilier</a:t>
            </a:r>
            <a:endParaRPr lang="fr-FR" sz="1100" dirty="0"/>
          </a:p>
        </p:txBody>
      </p:sp>
      <p:sp>
        <p:nvSpPr>
          <p:cNvPr id="11" name="Arc 10"/>
          <p:cNvSpPr/>
          <p:nvPr/>
        </p:nvSpPr>
        <p:spPr>
          <a:xfrm flipH="1">
            <a:off x="2483768" y="3422448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2267744" y="3360338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Safran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467544" y="3114117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vérin rend service au </a:t>
            </a:r>
            <a:endParaRPr lang="fr-FR" sz="10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051720" y="3114117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vérin agit sur</a:t>
            </a:r>
            <a:endParaRPr lang="fr-FR" sz="1000" dirty="0"/>
          </a:p>
        </p:txBody>
      </p:sp>
      <p:sp>
        <p:nvSpPr>
          <p:cNvPr id="15" name="Ellipse 14"/>
          <p:cNvSpPr/>
          <p:nvPr/>
        </p:nvSpPr>
        <p:spPr>
          <a:xfrm>
            <a:off x="5724128" y="3900398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Tube du vérin</a:t>
            </a:r>
            <a:endParaRPr lang="fr-FR" sz="1200" dirty="0"/>
          </a:p>
        </p:txBody>
      </p:sp>
      <p:sp>
        <p:nvSpPr>
          <p:cNvPr id="19" name="Arc 18"/>
          <p:cNvSpPr/>
          <p:nvPr/>
        </p:nvSpPr>
        <p:spPr>
          <a:xfrm>
            <a:off x="5796136" y="3284984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/>
          <p:cNvSpPr/>
          <p:nvPr/>
        </p:nvSpPr>
        <p:spPr>
          <a:xfrm rot="5400000">
            <a:off x="6628209" y="3800770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5004048" y="3349384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Nez du vérin</a:t>
            </a:r>
            <a:endParaRPr lang="fr-FR" sz="1200" dirty="0"/>
          </a:p>
        </p:txBody>
      </p:sp>
      <p:sp>
        <p:nvSpPr>
          <p:cNvPr id="17" name="Ellipse 16"/>
          <p:cNvSpPr/>
          <p:nvPr/>
        </p:nvSpPr>
        <p:spPr>
          <a:xfrm>
            <a:off x="6427387" y="3392827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Tige de vérin</a:t>
            </a:r>
            <a:endParaRPr lang="fr-FR" sz="1200" dirty="0"/>
          </a:p>
        </p:txBody>
      </p:sp>
      <p:sp>
        <p:nvSpPr>
          <p:cNvPr id="18" name="Ellipse 17"/>
          <p:cNvSpPr/>
          <p:nvPr/>
        </p:nvSpPr>
        <p:spPr>
          <a:xfrm>
            <a:off x="6506660" y="4399504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Fond de vérin</a:t>
            </a:r>
            <a:endParaRPr lang="fr-FR" sz="1200" dirty="0"/>
          </a:p>
        </p:txBody>
      </p:sp>
      <p:sp>
        <p:nvSpPr>
          <p:cNvPr id="4" name="ZoneTexte 3"/>
          <p:cNvSpPr txBox="1"/>
          <p:nvPr/>
        </p:nvSpPr>
        <p:spPr>
          <a:xfrm>
            <a:off x="6048164" y="3650627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FP1</a:t>
            </a:r>
            <a:endParaRPr lang="fr-FR" sz="1100" dirty="0"/>
          </a:p>
        </p:txBody>
      </p:sp>
      <p:sp>
        <p:nvSpPr>
          <p:cNvPr id="24" name="ZoneTexte 23"/>
          <p:cNvSpPr txBox="1"/>
          <p:nvPr/>
        </p:nvSpPr>
        <p:spPr>
          <a:xfrm>
            <a:off x="6883300" y="3994001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FP2</a:t>
            </a:r>
            <a:endParaRPr lang="fr-FR" sz="1100" dirty="0"/>
          </a:p>
        </p:txBody>
      </p:sp>
      <p:sp>
        <p:nvSpPr>
          <p:cNvPr id="25" name="ZoneTexte 24"/>
          <p:cNvSpPr txBox="1"/>
          <p:nvPr/>
        </p:nvSpPr>
        <p:spPr>
          <a:xfrm>
            <a:off x="6228916" y="429840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FC2</a:t>
            </a:r>
            <a:endParaRPr lang="fr-FR" sz="1100" dirty="0"/>
          </a:p>
        </p:txBody>
      </p:sp>
      <p:sp>
        <p:nvSpPr>
          <p:cNvPr id="26" name="ZoneTexte 25"/>
          <p:cNvSpPr txBox="1"/>
          <p:nvPr/>
        </p:nvSpPr>
        <p:spPr>
          <a:xfrm>
            <a:off x="5394362" y="3802251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FC1</a:t>
            </a:r>
            <a:endParaRPr lang="fr-FR" sz="1100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776049"/>
              </p:ext>
            </p:extLst>
          </p:nvPr>
        </p:nvGraphicFramePr>
        <p:xfrm>
          <a:off x="4211961" y="5073744"/>
          <a:ext cx="4257279" cy="975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4088"/>
                <a:gridCol w="2066191"/>
                <a:gridCol w="576064"/>
                <a:gridCol w="576064"/>
                <a:gridCol w="584872"/>
              </a:tblGrid>
              <a:tr h="151067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 smtClean="0"/>
                        <a:t>Fct</a:t>
                      </a:r>
                      <a:r>
                        <a:rPr lang="fr-FR" sz="1000" dirty="0" smtClean="0"/>
                        <a:t>°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Intitulé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Critère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Niveau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Limite</a:t>
                      </a:r>
                      <a:endParaRPr lang="fr-FR" sz="1000" dirty="0"/>
                    </a:p>
                  </a:txBody>
                  <a:tcPr/>
                </a:tc>
              </a:tr>
              <a:tr h="195259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FP1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 smtClean="0"/>
                        <a:t>Assurer le guidage</a:t>
                      </a:r>
                      <a:r>
                        <a:rPr lang="fr-FR" sz="1000" baseline="0" dirty="0" smtClean="0"/>
                        <a:t> de la tige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</a:tr>
              <a:tr h="167443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FC1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 smtClean="0"/>
                        <a:t>Assurer</a:t>
                      </a:r>
                      <a:r>
                        <a:rPr lang="fr-FR" sz="1000" baseline="0" dirty="0" smtClean="0"/>
                        <a:t> l’étanchéité de la chambre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</a:tr>
              <a:tr h="167443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…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79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24944"/>
            <a:ext cx="1903391" cy="2134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924944"/>
            <a:ext cx="1919043" cy="2198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757" y="2825249"/>
            <a:ext cx="1728540" cy="2333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 flipH="1" flipV="1">
            <a:off x="1835696" y="4941168"/>
            <a:ext cx="391223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2226919" y="5171491"/>
            <a:ext cx="1034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Vue de face</a:t>
            </a:r>
            <a:endParaRPr lang="fr-FR" sz="1400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H="1">
            <a:off x="1115616" y="2520583"/>
            <a:ext cx="1" cy="404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996921" y="2212806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Dessus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602026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2766" y="2708840"/>
            <a:ext cx="720000" cy="720000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835696" y="2697854"/>
            <a:ext cx="612000" cy="720000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779912" y="2708840"/>
            <a:ext cx="612000" cy="720000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 rot="5400000">
            <a:off x="2826766" y="1790824"/>
            <a:ext cx="612000" cy="720000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 rot="5400000">
            <a:off x="2836688" y="3591024"/>
            <a:ext cx="612000" cy="720000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772766" y="4509120"/>
            <a:ext cx="720000" cy="720000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425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60</Words>
  <Application>Microsoft Office PowerPoint</Application>
  <PresentationFormat>Affichage à l'écran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24</cp:revision>
  <dcterms:created xsi:type="dcterms:W3CDTF">2012-04-14T13:15:19Z</dcterms:created>
  <dcterms:modified xsi:type="dcterms:W3CDTF">2012-09-02T17:24:13Z</dcterms:modified>
</cp:coreProperties>
</file>