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69" r:id="rId4"/>
    <p:sldId id="27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52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P\Documents\BROUILLON\2013_09_10\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03238" y="-242888"/>
            <a:ext cx="10150476" cy="7345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ep1"/>
          <p:cNvPicPr/>
          <p:nvPr/>
        </p:nvPicPr>
        <p:blipFill>
          <a:blip r:embed="rId2" cstate="print">
            <a:lum bright="12000"/>
          </a:blip>
          <a:srcRect l="19376" r="9073"/>
          <a:stretch>
            <a:fillRect/>
          </a:stretch>
        </p:blipFill>
        <p:spPr bwMode="auto">
          <a:xfrm>
            <a:off x="395536" y="620688"/>
            <a:ext cx="324036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212976"/>
            <a:ext cx="2826882" cy="322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549274"/>
            <a:ext cx="3559622" cy="264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hip.fr/images/rep_editeur_html/ridoir%20a%20chape%20fix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2"/>
            <a:ext cx="7921731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IM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605" y="0"/>
            <a:ext cx="866479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XP</cp:lastModifiedBy>
  <cp:revision>16</cp:revision>
  <dcterms:created xsi:type="dcterms:W3CDTF">2013-09-05T16:12:06Z</dcterms:created>
  <dcterms:modified xsi:type="dcterms:W3CDTF">2014-10-15T07:24:16Z</dcterms:modified>
</cp:coreProperties>
</file>