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1" r:id="rId3"/>
    <p:sldId id="272" r:id="rId4"/>
    <p:sldId id="27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52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"/>
          <p:cNvPicPr/>
          <p:nvPr/>
        </p:nvPicPr>
        <p:blipFill>
          <a:blip r:embed="rId2" cstate="print"/>
          <a:srcRect r="51138"/>
          <a:stretch>
            <a:fillRect/>
          </a:stretch>
        </p:blipFill>
        <p:spPr bwMode="auto">
          <a:xfrm>
            <a:off x="827584" y="548680"/>
            <a:ext cx="4464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4032448" cy="639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F:\Crs2013-2014\PTSI-14-Construction\02-Elém-filet-14\Ev-ass-el-fil-Vérin-coule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0"/>
            <a:ext cx="4392488" cy="6572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PP\Documents\BROUILLON\2014_09_17\IMG_0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639"/>
            <a:ext cx="6048672" cy="6570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PP\Documents\BROUILLON\2014_09_17\IMG_0002.jpg"/>
          <p:cNvPicPr>
            <a:picLocks noChangeAspect="1" noChangeArrowheads="1"/>
          </p:cNvPicPr>
          <p:nvPr/>
        </p:nvPicPr>
        <p:blipFill>
          <a:blip r:embed="rId2" cstate="print"/>
          <a:srcRect l="7226" t="15027" r="7999" b="14848"/>
          <a:stretch>
            <a:fillRect/>
          </a:stretch>
        </p:blipFill>
        <p:spPr bwMode="auto">
          <a:xfrm>
            <a:off x="0" y="0"/>
            <a:ext cx="5373200" cy="6264696"/>
          </a:xfrm>
          <a:prstGeom prst="rect">
            <a:avLst/>
          </a:prstGeom>
          <a:noFill/>
        </p:spPr>
      </p:pic>
      <p:pic>
        <p:nvPicPr>
          <p:cNvPr id="3" name="Picture 2" descr="C:\Users\JPP\Documents\BROUILLON\2014_09_17\IMG_0001.jpg"/>
          <p:cNvPicPr>
            <a:picLocks noChangeAspect="1" noChangeArrowheads="1"/>
          </p:cNvPicPr>
          <p:nvPr/>
        </p:nvPicPr>
        <p:blipFill>
          <a:blip r:embed="rId3" cstate="print"/>
          <a:srcRect l="16845" t="14139" r="17072" b="12667"/>
          <a:stretch>
            <a:fillRect/>
          </a:stretch>
        </p:blipFill>
        <p:spPr bwMode="auto">
          <a:xfrm>
            <a:off x="5076056" y="1"/>
            <a:ext cx="4067944" cy="63507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XP</cp:lastModifiedBy>
  <cp:revision>16</cp:revision>
  <dcterms:created xsi:type="dcterms:W3CDTF">2013-09-05T16:12:06Z</dcterms:created>
  <dcterms:modified xsi:type="dcterms:W3CDTF">2014-10-15T07:24:47Z</dcterms:modified>
</cp:coreProperties>
</file>