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rot="20736963" flipH="1">
            <a:off x="4175799" y="2104741"/>
            <a:ext cx="576064" cy="1509755"/>
          </a:xfrm>
          <a:prstGeom prst="arc">
            <a:avLst>
              <a:gd name="adj1" fmla="val 16200000"/>
              <a:gd name="adj2" fmla="val 6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943708" y="1421070"/>
            <a:ext cx="4104456" cy="1877685"/>
            <a:chOff x="1763688" y="1268760"/>
            <a:chExt cx="4104456" cy="1877685"/>
          </a:xfrm>
        </p:grpSpPr>
        <p:sp>
          <p:nvSpPr>
            <p:cNvPr id="10" name="Arc 9"/>
            <p:cNvSpPr/>
            <p:nvPr/>
          </p:nvSpPr>
          <p:spPr>
            <a:xfrm flipH="1">
              <a:off x="2699792" y="1467218"/>
              <a:ext cx="576064" cy="1509755"/>
            </a:xfrm>
            <a:prstGeom prst="arc">
              <a:avLst>
                <a:gd name="adj1" fmla="val 11708351"/>
                <a:gd name="adj2" fmla="val 1628957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flipH="1">
              <a:off x="4292352" y="1484784"/>
              <a:ext cx="576064" cy="1509755"/>
            </a:xfrm>
            <a:prstGeom prst="arc">
              <a:avLst>
                <a:gd name="adj1" fmla="val 16200000"/>
                <a:gd name="adj2" fmla="val 6439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131840" y="1888718"/>
              <a:ext cx="1440160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Emporte Pièce</a:t>
              </a:r>
              <a:endParaRPr lang="fr-FR" sz="12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763688" y="1268760"/>
              <a:ext cx="1440160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Table</a:t>
              </a:r>
              <a:endParaRPr lang="fr-FR" sz="1200" dirty="0"/>
            </a:p>
          </p:txBody>
        </p:sp>
        <p:sp>
          <p:nvSpPr>
            <p:cNvPr id="8" name="Arc 7"/>
            <p:cNvSpPr/>
            <p:nvPr/>
          </p:nvSpPr>
          <p:spPr>
            <a:xfrm flipH="1">
              <a:off x="4427984" y="1636689"/>
              <a:ext cx="576064" cy="1509755"/>
            </a:xfrm>
            <a:prstGeom prst="arc">
              <a:avLst>
                <a:gd name="adj1" fmla="val 16200000"/>
                <a:gd name="adj2" fmla="val 430460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4427984" y="1268760"/>
              <a:ext cx="1440160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3131840" y="2714397"/>
              <a:ext cx="1440160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Matériau en feuille</a:t>
              </a:r>
              <a:endParaRPr lang="fr-FR" sz="12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463831" y="2359913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FP1</a:t>
              </a:r>
              <a:endParaRPr lang="fr-FR" sz="12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98992" y="156230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FC1</a:t>
              </a:r>
              <a:endParaRPr lang="fr-FR" sz="12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635896" y="2395447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FC2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203848" y="156230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FC3</a:t>
              </a:r>
              <a:endParaRPr lang="fr-FR" sz="1200" dirty="0"/>
            </a:p>
          </p:txBody>
        </p:sp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32005"/>
              </p:ext>
            </p:extLst>
          </p:nvPr>
        </p:nvGraphicFramePr>
        <p:xfrm>
          <a:off x="1187624" y="3573016"/>
          <a:ext cx="58326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9"/>
                <a:gridCol w="3922651"/>
                <a:gridCol w="1152128"/>
              </a:tblGrid>
              <a:tr h="166477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Fonction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FP1</a:t>
                      </a:r>
                      <a:r>
                        <a:rPr lang="fr-FR" sz="1200" baseline="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Réaliser</a:t>
                      </a:r>
                      <a:r>
                        <a:rPr lang="fr-FR" sz="1200" baseline="0" dirty="0" smtClean="0"/>
                        <a:t> une découpe dans un matériau en feuille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2250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Régler la profondeur maxi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2250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Dégager automatiquement</a:t>
                      </a:r>
                      <a:r>
                        <a:rPr lang="fr-FR" sz="1200" baseline="0" dirty="0" smtClean="0"/>
                        <a:t> le poinçon après la découpe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2250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Se fixer à</a:t>
                      </a:r>
                      <a:r>
                        <a:rPr lang="fr-FR" sz="1200" baseline="0" dirty="0" smtClean="0"/>
                        <a:t> la 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97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42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2012-09-14T07:13:17Z</dcterms:created>
  <dcterms:modified xsi:type="dcterms:W3CDTF">2012-09-14T09:26:14Z</dcterms:modified>
</cp:coreProperties>
</file>