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24" y="1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7" name="Picture 3" descr="C:\Users\Xavier Pessoles\Dropbox\PartageXavier\PTSI\CI_04_Conception\TD_05_UniteTaraudage\png\coloriage_3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19221" b="1459"/>
          <a:stretch/>
        </p:blipFill>
        <p:spPr bwMode="auto">
          <a:xfrm>
            <a:off x="1547664" y="404664"/>
            <a:ext cx="5698137" cy="656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60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2986518" y="2564904"/>
            <a:ext cx="288032" cy="14401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/>
          <p:nvPr/>
        </p:nvCxnSpPr>
        <p:spPr>
          <a:xfrm>
            <a:off x="4644008" y="4102585"/>
            <a:ext cx="7200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c 120"/>
          <p:cNvSpPr/>
          <p:nvPr/>
        </p:nvSpPr>
        <p:spPr>
          <a:xfrm>
            <a:off x="4499992" y="4060120"/>
            <a:ext cx="72008" cy="72008"/>
          </a:xfrm>
          <a:prstGeom prst="arc">
            <a:avLst>
              <a:gd name="adj1" fmla="val 10825805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22" name="Arc 121"/>
          <p:cNvSpPr/>
          <p:nvPr/>
        </p:nvSpPr>
        <p:spPr>
          <a:xfrm flipV="1">
            <a:off x="4572000" y="4047979"/>
            <a:ext cx="72008" cy="72008"/>
          </a:xfrm>
          <a:prstGeom prst="arc">
            <a:avLst>
              <a:gd name="adj1" fmla="val 10825805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19" name="Arc 118"/>
          <p:cNvSpPr/>
          <p:nvPr/>
        </p:nvSpPr>
        <p:spPr>
          <a:xfrm>
            <a:off x="4355976" y="4063045"/>
            <a:ext cx="72008" cy="72008"/>
          </a:xfrm>
          <a:prstGeom prst="arc">
            <a:avLst>
              <a:gd name="adj1" fmla="val 10825805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3059733" y="5011439"/>
            <a:ext cx="370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0" idx="1"/>
          </p:cNvCxnSpPr>
          <p:nvPr/>
        </p:nvCxnSpPr>
        <p:spPr>
          <a:xfrm flipH="1" flipV="1">
            <a:off x="2734717" y="5013176"/>
            <a:ext cx="370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2411760" y="2348880"/>
            <a:ext cx="100811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87824" y="2276872"/>
            <a:ext cx="288032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3307966" y="2276872"/>
            <a:ext cx="0" cy="1440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950741" y="2280444"/>
            <a:ext cx="0" cy="1440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339752" y="1960787"/>
            <a:ext cx="0" cy="1440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09701" y="2032795"/>
            <a:ext cx="0" cy="6480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2337693" y="2606328"/>
            <a:ext cx="0" cy="1440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131840" y="2420888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52989" y="4024116"/>
            <a:ext cx="288032" cy="14401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3747874" y="4026646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2337693" y="3933056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09701" y="4005064"/>
            <a:ext cx="0" cy="201622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987856" y="2570758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337693" y="2032795"/>
            <a:ext cx="0" cy="398849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>
            <a:off x="2339752" y="5949280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>
            <a:off x="2481709" y="4941168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10800000">
            <a:off x="2559050" y="4941168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2634109" y="5013176"/>
            <a:ext cx="6568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0800000">
            <a:off x="2634109" y="4941168"/>
            <a:ext cx="0" cy="14401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71800" y="4943623"/>
            <a:ext cx="288032" cy="14401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rot="10800000">
            <a:off x="2699792" y="4869160"/>
            <a:ext cx="0" cy="14401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2699795" y="4869160"/>
            <a:ext cx="43075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0" idx="0"/>
          </p:cNvCxnSpPr>
          <p:nvPr/>
        </p:nvCxnSpPr>
        <p:spPr>
          <a:xfrm flipV="1">
            <a:off x="2915816" y="4869160"/>
            <a:ext cx="0" cy="7446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3096816" y="5009702"/>
            <a:ext cx="1" cy="147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851920" y="5009702"/>
            <a:ext cx="1" cy="147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096817" y="5157192"/>
            <a:ext cx="755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3851920" y="5011439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130551" y="5013176"/>
            <a:ext cx="50534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3131840" y="4869161"/>
            <a:ext cx="0" cy="1464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3624486" y="4581128"/>
            <a:ext cx="0" cy="50651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3573028" y="4580979"/>
            <a:ext cx="10291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3214688" y="4940149"/>
            <a:ext cx="1" cy="14749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0931" y="4941168"/>
            <a:ext cx="288032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 flipV="1">
            <a:off x="3557152" y="4940149"/>
            <a:ext cx="1" cy="14749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624486" y="5229201"/>
            <a:ext cx="0" cy="21602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3573028" y="5445224"/>
            <a:ext cx="10291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332160" y="4941168"/>
            <a:ext cx="288032" cy="1440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 flipV="1">
            <a:off x="4301543" y="4945059"/>
            <a:ext cx="1" cy="147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644007" y="4945059"/>
            <a:ext cx="1" cy="147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724128" y="5009702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968044" y="4937694"/>
            <a:ext cx="288032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4476177" y="5083447"/>
            <a:ext cx="0" cy="737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4860033" y="5007965"/>
            <a:ext cx="0" cy="1492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476177" y="5157192"/>
            <a:ext cx="38385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4860033" y="5009702"/>
            <a:ext cx="50405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4716016" y="4871314"/>
            <a:ext cx="1" cy="147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5725840" y="4860475"/>
            <a:ext cx="1" cy="147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4716016" y="4871314"/>
            <a:ext cx="1009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779912" y="4027041"/>
            <a:ext cx="288032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/>
          <p:cNvCxnSpPr/>
          <p:nvPr/>
        </p:nvCxnSpPr>
        <p:spPr>
          <a:xfrm flipV="1">
            <a:off x="3624933" y="3664696"/>
            <a:ext cx="0" cy="916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3567496" y="3666730"/>
            <a:ext cx="10291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627934" y="4098654"/>
            <a:ext cx="58004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4101285" y="4024116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4207978" y="3955033"/>
            <a:ext cx="29002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4207978" y="3955033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endCxn id="19" idx="0"/>
          </p:cNvCxnSpPr>
          <p:nvPr/>
        </p:nvCxnSpPr>
        <p:spPr>
          <a:xfrm flipH="1">
            <a:off x="4497005" y="3963417"/>
            <a:ext cx="995" cy="6069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c 119"/>
          <p:cNvSpPr/>
          <p:nvPr/>
        </p:nvSpPr>
        <p:spPr>
          <a:xfrm flipV="1">
            <a:off x="4427984" y="4050904"/>
            <a:ext cx="72008" cy="72008"/>
          </a:xfrm>
          <a:prstGeom prst="arc">
            <a:avLst>
              <a:gd name="adj1" fmla="val 10825805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123" name="Connecteur droit 122"/>
          <p:cNvCxnSpPr/>
          <p:nvPr/>
        </p:nvCxnSpPr>
        <p:spPr>
          <a:xfrm flipV="1">
            <a:off x="4476177" y="4293096"/>
            <a:ext cx="0" cy="6445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4716016" y="4093369"/>
            <a:ext cx="1" cy="1997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4476177" y="4293096"/>
            <a:ext cx="239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e 140"/>
          <p:cNvGrpSpPr/>
          <p:nvPr/>
        </p:nvGrpSpPr>
        <p:grpSpPr>
          <a:xfrm>
            <a:off x="3779912" y="4168132"/>
            <a:ext cx="289338" cy="288032"/>
            <a:chOff x="3138918" y="2573288"/>
            <a:chExt cx="289338" cy="288032"/>
          </a:xfrm>
        </p:grpSpPr>
        <p:sp>
          <p:nvSpPr>
            <p:cNvPr id="138" name="Rectangle 137"/>
            <p:cNvSpPr/>
            <p:nvPr/>
          </p:nvSpPr>
          <p:spPr>
            <a:xfrm>
              <a:off x="3138918" y="2717304"/>
              <a:ext cx="288032" cy="14401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284240" y="2573288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3140256" y="2723158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e 141"/>
          <p:cNvGrpSpPr/>
          <p:nvPr/>
        </p:nvGrpSpPr>
        <p:grpSpPr>
          <a:xfrm>
            <a:off x="4966738" y="5092549"/>
            <a:ext cx="289338" cy="288032"/>
            <a:chOff x="3138918" y="2573288"/>
            <a:chExt cx="289338" cy="288032"/>
          </a:xfrm>
        </p:grpSpPr>
        <p:sp>
          <p:nvSpPr>
            <p:cNvPr id="143" name="Rectangle 142"/>
            <p:cNvSpPr/>
            <p:nvPr/>
          </p:nvSpPr>
          <p:spPr>
            <a:xfrm>
              <a:off x="3138918" y="2717304"/>
              <a:ext cx="288032" cy="14401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3284240" y="2573288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3140256" y="2723158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e 145"/>
          <p:cNvGrpSpPr/>
          <p:nvPr/>
        </p:nvGrpSpPr>
        <p:grpSpPr>
          <a:xfrm rot="10800000">
            <a:off x="3231808" y="4653136"/>
            <a:ext cx="289338" cy="288032"/>
            <a:chOff x="3138918" y="2573288"/>
            <a:chExt cx="289338" cy="288032"/>
          </a:xfrm>
        </p:grpSpPr>
        <p:sp>
          <p:nvSpPr>
            <p:cNvPr id="147" name="Rectangle 146"/>
            <p:cNvSpPr/>
            <p:nvPr/>
          </p:nvSpPr>
          <p:spPr>
            <a:xfrm>
              <a:off x="3138918" y="2717304"/>
              <a:ext cx="288032" cy="14401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8" name="Connecteur droit 147"/>
            <p:cNvCxnSpPr/>
            <p:nvPr/>
          </p:nvCxnSpPr>
          <p:spPr>
            <a:xfrm>
              <a:off x="3284240" y="2573288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3140256" y="2723158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0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6</cp:revision>
  <dcterms:modified xsi:type="dcterms:W3CDTF">2013-04-27T12:08:37Z</dcterms:modified>
</cp:coreProperties>
</file>