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285" r:id="rId4"/>
    <p:sldId id="283" r:id="rId5"/>
    <p:sldId id="284" r:id="rId6"/>
    <p:sldId id="282" r:id="rId7"/>
    <p:sldId id="263" r:id="rId8"/>
    <p:sldId id="269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4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94" autoAdjust="0"/>
  </p:normalViewPr>
  <p:slideViewPr>
    <p:cSldViewPr>
      <p:cViewPr>
        <p:scale>
          <a:sx n="87" d="100"/>
          <a:sy n="87" d="100"/>
        </p:scale>
        <p:origin x="-1068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75DE-F754-4EC3-A108-A0B01B4C9D56}" type="datetimeFigureOut">
              <a:rPr lang="fr-FR" smtClean="0"/>
              <a:t>04/06/2015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79AAE-5AF4-4EC8-AC56-4BF715927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5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ØD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L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5062930" y="2210178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234380" y="2267328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4982388" y="2238739"/>
            <a:ext cx="80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10800000" flipV="1">
            <a:off x="4429124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Ø20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6677025" y="1257300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6848475" y="1314450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6429388" y="1285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429124" y="3143248"/>
            <a:ext cx="1983769" cy="1008849"/>
            <a:chOff x="4429124" y="3143248"/>
            <a:chExt cx="1983769" cy="1008849"/>
          </a:xfrm>
        </p:grpSpPr>
        <p:sp>
          <p:nvSpPr>
            <p:cNvPr id="52" name="Forme libre 51"/>
            <p:cNvSpPr/>
            <p:nvPr/>
          </p:nvSpPr>
          <p:spPr>
            <a:xfrm>
              <a:off x="4500562" y="3571876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4929190" y="3143248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4500562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5857884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4572000" y="4071942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5000628" y="3643314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4572000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orme libre 60"/>
            <p:cNvSpPr/>
            <p:nvPr/>
          </p:nvSpPr>
          <p:spPr>
            <a:xfrm>
              <a:off x="5929322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16200000" flipV="1">
              <a:off x="4643438" y="3714752"/>
              <a:ext cx="500066" cy="7143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 rot="10800000" flipV="1">
              <a:off x="4429124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FF0000"/>
                  </a:solidFill>
                </a:rPr>
                <a:t>d</a:t>
              </a:r>
              <a:r>
                <a:rPr lang="fr-FR" sz="1200" i="1" baseline="-25000" dirty="0" smtClean="0">
                  <a:solidFill>
                    <a:srgbClr val="FF0000"/>
                  </a:solidFill>
                </a:rPr>
                <a:t>1</a:t>
              </a:r>
              <a:endParaRPr lang="fr-FR" sz="1200" i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8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857224" y="1218798"/>
            <a:ext cx="2214578" cy="1138632"/>
            <a:chOff x="857224" y="1218798"/>
            <a:chExt cx="2214578" cy="1138632"/>
          </a:xfrm>
        </p:grpSpPr>
        <p:cxnSp>
          <p:nvCxnSpPr>
            <p:cNvPr id="4" name="Connecteur droit 3"/>
            <p:cNvCxnSpPr/>
            <p:nvPr/>
          </p:nvCxnSpPr>
          <p:spPr>
            <a:xfrm rot="5400000" flipH="1" flipV="1">
              <a:off x="64370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1000100" y="128586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00100" y="200024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rot="5400000" flipH="1" flipV="1">
              <a:off x="207246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57224" y="1643050"/>
              <a:ext cx="1714512" cy="1657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428860" y="128586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428860" y="200024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 flipV="1">
              <a:off x="2643174" y="164305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e 41"/>
            <p:cNvGrpSpPr/>
            <p:nvPr/>
          </p:nvGrpSpPr>
          <p:grpSpPr>
            <a:xfrm rot="16200000">
              <a:off x="2283797" y="1657309"/>
              <a:ext cx="1138632" cy="261610"/>
              <a:chOff x="2357422" y="2226626"/>
              <a:chExt cx="1138632" cy="261610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2357422" y="2226626"/>
                <a:ext cx="11386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rgbClr val="FF0000"/>
                    </a:solidFill>
                  </a:rPr>
                  <a:t>ØD</a:t>
                </a:r>
                <a:r>
                  <a:rPr lang="fr-FR" sz="1100" baseline="30000" dirty="0" err="1" smtClean="0">
                    <a:solidFill>
                      <a:srgbClr val="FF0000"/>
                    </a:solidFill>
                  </a:rPr>
                  <a:t>±t</a:t>
                </a:r>
                <a:r>
                  <a:rPr lang="fr-FR" sz="1100" baseline="30000" dirty="0" smtClean="0">
                    <a:solidFill>
                      <a:srgbClr val="FF0000"/>
                    </a:solidFill>
                  </a:rPr>
                  <a:t>  </a:t>
                </a:r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3143240" y="2250274"/>
                <a:ext cx="214314" cy="214314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100" dirty="0" smtClean="0">
                    <a:solidFill>
                      <a:srgbClr val="FF0000"/>
                    </a:solidFill>
                  </a:rPr>
                  <a:t>E</a:t>
                </a:r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1000100" y="3429000"/>
            <a:ext cx="2071702" cy="786389"/>
            <a:chOff x="1000100" y="3429000"/>
            <a:chExt cx="2071702" cy="786389"/>
          </a:xfrm>
        </p:grpSpPr>
        <p:cxnSp>
          <p:nvCxnSpPr>
            <p:cNvPr id="20" name="Connecteur droit 19"/>
            <p:cNvCxnSpPr/>
            <p:nvPr/>
          </p:nvCxnSpPr>
          <p:spPr>
            <a:xfrm rot="5400000" flipH="1" flipV="1">
              <a:off x="64370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1000100" y="342900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000100" y="414338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 flipV="1">
              <a:off x="207246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428860" y="414338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5400000" flipH="1" flipV="1">
              <a:off x="2643174" y="378619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 rot="16200000">
              <a:off x="2495923" y="3719699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FF0000"/>
                  </a:solidFill>
                </a:rPr>
                <a:t>L</a:t>
              </a:r>
              <a:r>
                <a:rPr lang="fr-FR" sz="1200" baseline="30000" dirty="0" err="1" smtClean="0">
                  <a:solidFill>
                    <a:srgbClr val="FF0000"/>
                  </a:solidFill>
                </a:rPr>
                <a:t>±t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 rot="16200000">
              <a:off x="2745955" y="3500438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ØD+t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L+t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1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8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28860" y="888565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857224" y="888563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855636" y="2398298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855636" y="888563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165104" y="88856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1902936" y="88359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1631252" y="89747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369084" y="89250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1106916" y="887535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55636" y="887770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855637" y="1435059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48345" y="1838696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931943" y="199941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1657611" y="200024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399904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1130762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868594" y="2001828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2206766" y="2060384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 flipH="1" flipV="1">
            <a:off x="651611" y="3609062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436767" y="325266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436767" y="396704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5400000" flipH="1" flipV="1">
            <a:off x="2651081" y="3609856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 rot="16200000">
            <a:off x="2291704" y="3624115"/>
            <a:ext cx="1138632" cy="261610"/>
            <a:chOff x="2357422" y="2226626"/>
            <a:chExt cx="1138632" cy="261610"/>
          </a:xfrm>
        </p:grpSpPr>
        <p:sp>
          <p:nvSpPr>
            <p:cNvPr id="108" name="ZoneTexte 107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V="1">
            <a:off x="2436767" y="2855371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865131" y="2855369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63543" y="4365104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63543" y="2855369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2173011" y="285537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1910843" y="2850399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1639159" y="286428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76991" y="2859312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1114823" y="2854341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863543" y="2854576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63544" y="3401865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856252" y="3805502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1939850" y="396622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65518" y="396704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407811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138669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76501" y="396863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2214673" y="4027190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008007" y="325266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1008007" y="396704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9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flipH="1">
            <a:off x="1691680" y="2708920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691680" y="1988840"/>
            <a:ext cx="72008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11760" y="1988840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31840" y="198884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069700" y="2096812"/>
            <a:ext cx="1224216" cy="1224216"/>
          </a:xfrm>
          <a:prstGeom prst="arc">
            <a:avLst>
              <a:gd name="adj1" fmla="val 19018210"/>
              <a:gd name="adj2" fmla="val 21444782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230462" y="2276872"/>
            <a:ext cx="3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A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2176432" y="643712"/>
            <a:ext cx="1715306" cy="643736"/>
            <a:chOff x="2570942" y="2071678"/>
            <a:chExt cx="1715306" cy="643736"/>
          </a:xfrm>
        </p:grpSpPr>
        <p:cxnSp>
          <p:nvCxnSpPr>
            <p:cNvPr id="67" name="Connecteur droit avec flèche 6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176432" y="2769702"/>
            <a:ext cx="1715306" cy="643736"/>
            <a:chOff x="2570942" y="2071678"/>
            <a:chExt cx="1715306" cy="643736"/>
          </a:xfrm>
        </p:grpSpPr>
        <p:cxnSp>
          <p:nvCxnSpPr>
            <p:cNvPr id="100" name="Connecteur droit avec flèche 99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70366" y="2071678"/>
              <a:ext cx="61588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5" name="Connecteur droit avec flèche 104"/>
          <p:cNvCxnSpPr/>
          <p:nvPr/>
        </p:nvCxnSpPr>
        <p:spPr>
          <a:xfrm rot="5400000">
            <a:off x="28451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rot="5400000">
            <a:off x="30336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H="1">
            <a:off x="29158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H="1">
            <a:off x="29888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H="1" flipV="1">
            <a:off x="42156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5720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45720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rot="5400000" flipH="1" flipV="1">
            <a:off x="56443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5748332" y="2769702"/>
            <a:ext cx="1358116" cy="643736"/>
            <a:chOff x="2570942" y="2071678"/>
            <a:chExt cx="1358116" cy="643736"/>
          </a:xfrm>
        </p:grpSpPr>
        <p:cxnSp>
          <p:nvCxnSpPr>
            <p:cNvPr id="114" name="Connecteur droit avec flèche 113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70366" y="2071678"/>
              <a:ext cx="25869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9" name="Connecteur droit avec flèche 118"/>
          <p:cNvCxnSpPr/>
          <p:nvPr/>
        </p:nvCxnSpPr>
        <p:spPr>
          <a:xfrm rot="5400000">
            <a:off x="64170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>
            <a:off x="66055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64877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65607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0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271388" y="1643913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2627784" y="637367"/>
            <a:ext cx="1715306" cy="643736"/>
            <a:chOff x="2570942" y="2071678"/>
            <a:chExt cx="1715306" cy="643736"/>
          </a:xfrm>
        </p:grpSpPr>
        <p:cxnSp>
          <p:nvCxnSpPr>
            <p:cNvPr id="31" name="Connecteur droit avec flèche 3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2430448" y="343058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30448" y="414496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 flipH="1" flipV="1">
            <a:off x="2272976" y="3788641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2629372" y="2782095"/>
            <a:ext cx="1715306" cy="643736"/>
            <a:chOff x="2570942" y="2071678"/>
            <a:chExt cx="1715306" cy="643736"/>
          </a:xfrm>
        </p:grpSpPr>
        <p:cxnSp>
          <p:nvCxnSpPr>
            <p:cNvPr id="41" name="Connecteur droit avec flèche 4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 flipH="1" flipV="1">
            <a:off x="493568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292080" y="128751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200189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 flipH="1" flipV="1">
            <a:off x="636444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149204" y="164470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20840" y="128751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720840" y="200189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6563368" y="164557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919764" y="817619"/>
            <a:ext cx="0" cy="4651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8" idx="3"/>
          </p:cNvCxnSpPr>
          <p:nvPr/>
        </p:nvCxnSpPr>
        <p:spPr>
          <a:xfrm flipV="1">
            <a:off x="6651682" y="815397"/>
            <a:ext cx="268082" cy="222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80112" y="63902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865864" y="63902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828972" y="647777"/>
            <a:ext cx="5024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5615732" y="692696"/>
            <a:ext cx="213240" cy="213240"/>
            <a:chOff x="3131840" y="3429000"/>
            <a:chExt cx="720080" cy="720080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 rot="5400000" flipV="1">
            <a:off x="5163226" y="937245"/>
            <a:ext cx="1" cy="285752"/>
            <a:chOff x="2869397" y="1705368"/>
            <a:chExt cx="1" cy="285752"/>
          </a:xfrm>
        </p:grpSpPr>
        <p:cxnSp>
          <p:nvCxnSpPr>
            <p:cNvPr id="71" name="Connecteur droit avec flèche 70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4738433" y="901525"/>
            <a:ext cx="285752" cy="357190"/>
            <a:chOff x="2878127" y="1499784"/>
            <a:chExt cx="285752" cy="357190"/>
          </a:xfrm>
        </p:grpSpPr>
        <p:sp>
          <p:nvSpPr>
            <p:cNvPr id="74" name="ZoneTexte 7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6297276" y="647777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5306103" y="905936"/>
            <a:ext cx="0" cy="38323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0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 flipH="1" flipV="1">
            <a:off x="615204" y="3782227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973189" y="4146625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239924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910874" y="3288417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16580" y="3347313"/>
            <a:ext cx="280508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195736" y="3129402"/>
            <a:ext cx="1932918" cy="357190"/>
            <a:chOff x="2353330" y="2071678"/>
            <a:chExt cx="1932918" cy="357190"/>
          </a:xfrm>
        </p:grpSpPr>
        <p:cxnSp>
          <p:nvCxnSpPr>
            <p:cNvPr id="10" name="Connecteur droit avec flèche 9"/>
            <p:cNvCxnSpPr/>
            <p:nvPr/>
          </p:nvCxnSpPr>
          <p:spPr>
            <a:xfrm flipH="1">
              <a:off x="2353330" y="2286786"/>
              <a:ext cx="219200" cy="7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Connecteur droit 14"/>
          <p:cNvCxnSpPr/>
          <p:nvPr/>
        </p:nvCxnSpPr>
        <p:spPr>
          <a:xfrm>
            <a:off x="970484" y="342914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118762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47565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19573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190770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1600" y="3432245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1486154" y="3437002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680386" y="3438659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197088" y="3425831"/>
            <a:ext cx="204861" cy="7207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051720" y="3356993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31640" y="3360594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198441" y="3284984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057084" y="286115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 Ø10</a:t>
            </a:r>
            <a:r>
              <a:rPr lang="fr-FR" sz="1200" baseline="30000" dirty="0" smtClean="0">
                <a:solidFill>
                  <a:srgbClr val="0070C0"/>
                </a:solidFill>
              </a:rPr>
              <a:t>±t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5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582619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627784" y="812192"/>
            <a:ext cx="1588" cy="4689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4" idx="3"/>
          </p:cNvCxnSpPr>
          <p:nvPr/>
        </p:nvCxnSpPr>
        <p:spPr>
          <a:xfrm flipV="1">
            <a:off x="2259194" y="812192"/>
            <a:ext cx="36859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7624" y="637367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473376" y="637367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473376" y="646120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2833678" y="195540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725727" y="1347384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rot="5400000">
            <a:off x="2762240" y="1812525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25727" y="1347384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903592" y="627526"/>
            <a:ext cx="35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 flipH="1" flipV="1">
            <a:off x="61520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1600" y="344946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71600" y="416384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204396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828724" y="380665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00360" y="344946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0360" y="4163847"/>
            <a:ext cx="319809" cy="16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2556258" y="342270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445925" y="2833191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rot="5400000">
            <a:off x="2482438" y="3298332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45925" y="2833191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67185" y="2857414"/>
            <a:ext cx="1487673" cy="805625"/>
            <a:chOff x="2826917" y="2791133"/>
            <a:chExt cx="1487673" cy="805625"/>
          </a:xfrm>
        </p:grpSpPr>
        <p:grpSp>
          <p:nvGrpSpPr>
            <p:cNvPr id="57" name="Groupe 56"/>
            <p:cNvGrpSpPr/>
            <p:nvPr/>
          </p:nvGrpSpPr>
          <p:grpSpPr>
            <a:xfrm>
              <a:off x="2826917" y="2800974"/>
              <a:ext cx="1487673" cy="795784"/>
              <a:chOff x="2798575" y="2071678"/>
              <a:chExt cx="1487673" cy="795784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2798575" y="2865874"/>
                <a:ext cx="214314" cy="1588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2798575" y="2287580"/>
                <a:ext cx="41610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214678" y="2071678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00430" y="2071678"/>
                <a:ext cx="785818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3500430" y="2080431"/>
                <a:ext cx="4286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</a:rPr>
                  <a:t>t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958988" y="2791133"/>
              <a:ext cx="355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rgbClr val="00B050"/>
                  </a:solidFill>
                </a:rPr>
                <a:t>A</a:t>
              </a:r>
              <a:endParaRPr lang="fr-FR" dirty="0"/>
            </a:p>
          </p:txBody>
        </p:sp>
      </p:grpSp>
      <p:cxnSp>
        <p:nvCxnSpPr>
          <p:cNvPr id="68" name="Connecteur droit 67"/>
          <p:cNvCxnSpPr/>
          <p:nvPr/>
        </p:nvCxnSpPr>
        <p:spPr>
          <a:xfrm rot="5400000" flipH="1" flipV="1">
            <a:off x="2233993" y="3808314"/>
            <a:ext cx="71438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767185" y="3081569"/>
            <a:ext cx="1" cy="58147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4107653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86248" y="1357298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3250398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857620" y="271462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799521" y="16297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3679819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857620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799520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799519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799518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799517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892545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4030958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4158596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837614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822378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807141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857620" y="2143117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004872" y="1071546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6573058" y="2856702"/>
            <a:ext cx="428628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6001554" y="2857496"/>
            <a:ext cx="427834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2998784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036611" y="1321579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08645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rot="5400000">
            <a:off x="6179356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572131" y="1928802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5933698" y="2738762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rot="10800000">
            <a:off x="6215074" y="2714620"/>
            <a:ext cx="571504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e 285"/>
          <p:cNvGrpSpPr/>
          <p:nvPr/>
        </p:nvGrpSpPr>
        <p:grpSpPr>
          <a:xfrm>
            <a:off x="1856562" y="1000107"/>
            <a:ext cx="1428766" cy="1857389"/>
            <a:chOff x="357154" y="1000110"/>
            <a:chExt cx="1428766" cy="1857389"/>
          </a:xfrm>
        </p:grpSpPr>
        <p:cxnSp>
          <p:nvCxnSpPr>
            <p:cNvPr id="244" name="Connecteur droit 243"/>
            <p:cNvCxnSpPr/>
            <p:nvPr/>
          </p:nvCxnSpPr>
          <p:spPr>
            <a:xfrm rot="16200000" flipV="1">
              <a:off x="-250065" y="2107398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rot="5400000">
              <a:off x="1177900" y="2107399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rot="10800000">
              <a:off x="357157" y="2714622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rot="5400000">
              <a:off x="299058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rot="5400000" flipH="1" flipV="1">
              <a:off x="17935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rot="5400000">
              <a:off x="75006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rot="10800000">
              <a:off x="35715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 rot="5400000">
              <a:off x="299057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rot="5400000">
              <a:off x="299056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rot="5400000">
              <a:off x="299055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rot="5400000">
              <a:off x="299054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rot="5400000">
              <a:off x="392082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rot="5400000">
              <a:off x="530495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rot="5400000">
              <a:off x="658133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rot="5400000">
              <a:off x="337151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/>
            <p:cNvCxnSpPr/>
            <p:nvPr/>
          </p:nvCxnSpPr>
          <p:spPr>
            <a:xfrm rot="5400000">
              <a:off x="321915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>
            <a:xfrm rot="5400000">
              <a:off x="306678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/>
            <p:cNvCxnSpPr/>
            <p:nvPr/>
          </p:nvCxnSpPr>
          <p:spPr>
            <a:xfrm rot="5400000">
              <a:off x="1299192" y="16297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rot="5400000">
              <a:off x="1299191" y="177259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rot="5400000">
              <a:off x="1299190" y="191546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5400000">
              <a:off x="1299189" y="205834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rot="5400000">
              <a:off x="1299188" y="22012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rot="5400000">
              <a:off x="1392216" y="2332987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rot="5400000">
              <a:off x="1530629" y="2459340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rot="5400000">
              <a:off x="1658267" y="2586980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 rot="5400000">
              <a:off x="1337285" y="1520189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 rot="5400000">
              <a:off x="1322049" y="1535425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/>
            <p:nvPr/>
          </p:nvCxnSpPr>
          <p:spPr>
            <a:xfrm rot="5400000">
              <a:off x="1306812" y="1550660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rot="16200000" flipH="1">
              <a:off x="142842" y="1928803"/>
              <a:ext cx="1857389" cy="4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e 286"/>
          <p:cNvGrpSpPr/>
          <p:nvPr/>
        </p:nvGrpSpPr>
        <p:grpSpPr>
          <a:xfrm>
            <a:off x="1856562" y="1142983"/>
            <a:ext cx="1429554" cy="1573224"/>
            <a:chOff x="2500297" y="1142986"/>
            <a:chExt cx="1429554" cy="1573224"/>
          </a:xfrm>
        </p:grpSpPr>
        <p:cxnSp>
          <p:nvCxnSpPr>
            <p:cNvPr id="277" name="Connecteur droit 276"/>
            <p:cNvCxnSpPr/>
            <p:nvPr/>
          </p:nvCxnSpPr>
          <p:spPr>
            <a:xfrm rot="5400000" flipH="1" flipV="1">
              <a:off x="3750462" y="132158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 rot="10800000">
              <a:off x="2500297" y="114298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 rot="5400000" flipH="1" flipV="1">
              <a:off x="232249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 rot="5400000">
              <a:off x="289320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10800000">
              <a:off x="250029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/>
            <p:cNvCxnSpPr/>
            <p:nvPr/>
          </p:nvCxnSpPr>
          <p:spPr>
            <a:xfrm rot="5400000" flipH="1" flipV="1">
              <a:off x="2322496" y="1320787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rot="10800000">
              <a:off x="2928925" y="2714622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570942" y="2071678"/>
            <a:ext cx="2072496" cy="643736"/>
            <a:chOff x="2570942" y="2071678"/>
            <a:chExt cx="2072496" cy="643736"/>
          </a:xfrm>
        </p:grpSpPr>
        <p:cxnSp>
          <p:nvCxnSpPr>
            <p:cNvPr id="7" name="Connecteur droit avec flèche 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rot="5400000">
              <a:off x="3215472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5400000">
              <a:off x="3286910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2905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929058" y="2071678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99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1285852" y="3071810"/>
            <a:ext cx="714380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0800000">
            <a:off x="3073390" y="2714620"/>
            <a:ext cx="784230" cy="571504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3042" y="3429000"/>
            <a:ext cx="2928958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2357422" y="2500306"/>
            <a:ext cx="42862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2571736" y="228599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1467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214678" y="121442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Groupe d’éléments </a:t>
            </a:r>
            <a:r>
              <a:rPr lang="fr-FR" sz="1200" dirty="0" err="1" smtClean="0">
                <a:solidFill>
                  <a:srgbClr val="0070C0"/>
                </a:solidFill>
              </a:rPr>
              <a:t>tolérancés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214678" y="1714488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x…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28728" y="200024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0430" y="2071678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 rot="5400000" flipH="1" flipV="1">
            <a:off x="4250529" y="3250405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3215472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rot="5400000">
            <a:off x="3286910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00430" y="208043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905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143372" y="2643182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>
            <a:off x="3857620" y="3286124"/>
            <a:ext cx="714380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5400000">
            <a:off x="4500562" y="3357562"/>
            <a:ext cx="142876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>
            <a:off x="4179091" y="3107529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43372" y="2643182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929058" y="2071678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429124" y="278605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de référence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214810" y="164305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Désigne une référence spécifiée (ou un système de références) (idéale)</a:t>
            </a:r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3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 flipV="1">
            <a:off x="2862921" y="4149080"/>
            <a:ext cx="0" cy="285752"/>
            <a:chOff x="2869397" y="1705368"/>
            <a:chExt cx="0" cy="285752"/>
          </a:xfrm>
        </p:grpSpPr>
        <p:cxnSp>
          <p:nvCxnSpPr>
            <p:cNvPr id="15" name="Connecteur droit avec flèche 14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81885" y="2721576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724967" y="443483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 rot="5400000" flipV="1">
            <a:off x="820329" y="2710061"/>
            <a:ext cx="1" cy="285752"/>
            <a:chOff x="2869397" y="1705368"/>
            <a:chExt cx="1" cy="285752"/>
          </a:xfrm>
        </p:grpSpPr>
        <p:cxnSp>
          <p:nvCxnSpPr>
            <p:cNvPr id="38" name="Connecteur droit avec flèche 37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395536" y="2674341"/>
            <a:ext cx="285752" cy="357190"/>
            <a:chOff x="2878127" y="1499784"/>
            <a:chExt cx="285752" cy="357190"/>
          </a:xfrm>
        </p:grpSpPr>
        <p:sp>
          <p:nvSpPr>
            <p:cNvPr id="41" name="ZoneTexte 40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llipse 44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203848" y="3077377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091781" y="4134593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65" name="ZoneTexte 64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68" name="ZoneTexte 67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>
            <a:endCxn id="45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44814" y="177281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6" name="Connecteur droit avec flèche 85"/>
          <p:cNvCxnSpPr>
            <a:stCxn id="45" idx="7"/>
            <a:endCxn id="45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78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1579232" y="1794529"/>
            <a:ext cx="295126" cy="295126"/>
            <a:chOff x="1679650" y="3443188"/>
            <a:chExt cx="720080" cy="720080"/>
          </a:xfrm>
        </p:grpSpPr>
        <p:grpSp>
          <p:nvGrpSpPr>
            <p:cNvPr id="137" name="Groupe 136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39" name="Ellipse 138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Connecteur droit 137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>
            <a:off x="5434749" y="1772815"/>
            <a:ext cx="3459356" cy="3019206"/>
            <a:chOff x="5434749" y="1772815"/>
            <a:chExt cx="3459356" cy="3019206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601339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/>
            <p:cNvGrpSpPr/>
            <p:nvPr/>
          </p:nvGrpSpPr>
          <p:grpSpPr>
            <a:xfrm flipV="1">
              <a:off x="7902134" y="4149079"/>
              <a:ext cx="0" cy="285752"/>
              <a:chOff x="7902134" y="4149079"/>
              <a:chExt cx="0" cy="285752"/>
            </a:xfrm>
          </p:grpSpPr>
          <p:cxnSp>
            <p:nvCxnSpPr>
              <p:cNvPr id="95" name="Connecteur droit avec flèche 94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/>
              <p:nvPr/>
            </p:nvCxnSpPr>
            <p:spPr>
              <a:xfrm>
                <a:off x="2869397" y="1705368"/>
                <a:ext cx="0" cy="25003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/>
            <p:cNvCxnSpPr/>
            <p:nvPr/>
          </p:nvCxnSpPr>
          <p:spPr>
            <a:xfrm>
              <a:off x="6013393" y="2705501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6009003" y="4134593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816294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6011198" y="4134593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6021098" y="2721575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7764180" y="4434831"/>
              <a:ext cx="285752" cy="357190"/>
              <a:chOff x="2878127" y="1499784"/>
              <a:chExt cx="285752" cy="357190"/>
            </a:xfrm>
          </p:grpSpPr>
          <p:sp>
            <p:nvSpPr>
              <p:cNvPr id="103" name="ZoneTexte 102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5" name="Groupe 104"/>
            <p:cNvGrpSpPr/>
            <p:nvPr/>
          </p:nvGrpSpPr>
          <p:grpSpPr>
            <a:xfrm rot="5400000" flipV="1">
              <a:off x="5859542" y="2710060"/>
              <a:ext cx="1" cy="285752"/>
              <a:chOff x="2869397" y="1705368"/>
              <a:chExt cx="1" cy="285752"/>
            </a:xfrm>
          </p:grpSpPr>
          <p:cxnSp>
            <p:nvCxnSpPr>
              <p:cNvPr id="106" name="Connecteur droit avec flèche 105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/>
            <p:cNvGrpSpPr/>
            <p:nvPr/>
          </p:nvGrpSpPr>
          <p:grpSpPr>
            <a:xfrm>
              <a:off x="5434749" y="2674340"/>
              <a:ext cx="285752" cy="357190"/>
              <a:chOff x="2878127" y="1499784"/>
              <a:chExt cx="285752" cy="357190"/>
            </a:xfrm>
          </p:grpSpPr>
          <p:sp>
            <p:nvSpPr>
              <p:cNvPr id="109" name="ZoneTexte 108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7594989" y="2861351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avec flèche 111"/>
            <p:cNvCxnSpPr/>
            <p:nvPr/>
          </p:nvCxnSpPr>
          <p:spPr>
            <a:xfrm>
              <a:off x="7441491" y="3077375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7811013" y="2564903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 flipV="1">
              <a:off x="8243061" y="3077376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flipH="1">
              <a:off x="8130994" y="4134592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H="1" flipV="1">
              <a:off x="6021098" y="2492895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flipH="1">
              <a:off x="6016130" y="2607234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>
              <a:off x="6584027" y="2258842"/>
              <a:ext cx="579036" cy="584775"/>
              <a:chOff x="2878127" y="1499784"/>
              <a:chExt cx="285752" cy="584775"/>
            </a:xfrm>
          </p:grpSpPr>
          <p:sp>
            <p:nvSpPr>
              <p:cNvPr id="119" name="ZoneTexte 118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>
              <a:off x="8315069" y="3438619"/>
              <a:ext cx="579036" cy="338554"/>
              <a:chOff x="2878127" y="1499784"/>
              <a:chExt cx="285752" cy="338554"/>
            </a:xfrm>
          </p:grpSpPr>
          <p:sp>
            <p:nvSpPr>
              <p:cNvPr id="122" name="ZoneTexte 121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avec flèche 123"/>
            <p:cNvCxnSpPr>
              <a:endCxn id="111" idx="7"/>
            </p:cNvCxnSpPr>
            <p:nvPr/>
          </p:nvCxnSpPr>
          <p:spPr>
            <a:xfrm flipH="1">
              <a:off x="7963765" y="2551229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8362635" y="1951410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584027" y="1772815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952809" y="1772815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882959" y="1781568"/>
              <a:ext cx="5683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Ø 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381437" y="1772815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738143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773862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34" name="Connecteur droit avec flèche 133"/>
            <p:cNvCxnSpPr>
              <a:stCxn id="111" idx="7"/>
              <a:endCxn id="111" idx="3"/>
            </p:cNvCxnSpPr>
            <p:nvPr/>
          </p:nvCxnSpPr>
          <p:spPr>
            <a:xfrm flipH="1">
              <a:off x="7658261" y="2924623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endCxn id="131" idx="3"/>
            </p:cNvCxnSpPr>
            <p:nvPr/>
          </p:nvCxnSpPr>
          <p:spPr>
            <a:xfrm flipH="1">
              <a:off x="8095817" y="1951410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e 140"/>
            <p:cNvGrpSpPr/>
            <p:nvPr/>
          </p:nvGrpSpPr>
          <p:grpSpPr>
            <a:xfrm>
              <a:off x="6621067" y="1803282"/>
              <a:ext cx="295126" cy="295126"/>
              <a:chOff x="1679650" y="3443188"/>
              <a:chExt cx="720080" cy="720080"/>
            </a:xfrm>
          </p:grpSpPr>
          <p:grpSp>
            <p:nvGrpSpPr>
              <p:cNvPr id="142" name="Groupe 141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5" name="Connecteur droit 144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Connecteur droit 142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660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avec flèche 76"/>
          <p:cNvCxnSpPr/>
          <p:nvPr/>
        </p:nvCxnSpPr>
        <p:spPr>
          <a:xfrm flipH="1">
            <a:off x="6644580" y="3706758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4580" y="2422523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 flipV="1">
            <a:off x="4997986" y="4158084"/>
            <a:ext cx="0" cy="285752"/>
            <a:chOff x="2869397" y="1705368"/>
            <a:chExt cx="0" cy="28575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292080" y="1980966"/>
            <a:ext cx="0" cy="21536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860032" y="4443836"/>
            <a:ext cx="285752" cy="357190"/>
            <a:chOff x="2878127" y="1499784"/>
            <a:chExt cx="285752" cy="357190"/>
          </a:xfrm>
        </p:grpSpPr>
        <p:sp>
          <p:nvSpPr>
            <p:cNvPr id="14" name="ZoneTexte 1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5400000" flipV="1">
            <a:off x="5135488" y="1592512"/>
            <a:ext cx="1" cy="285752"/>
            <a:chOff x="2869397" y="1705368"/>
            <a:chExt cx="1" cy="285752"/>
          </a:xfrm>
        </p:grpSpPr>
        <p:cxnSp>
          <p:nvCxnSpPr>
            <p:cNvPr id="17" name="Connecteur droit avec flèche 16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710695" y="1556792"/>
            <a:ext cx="285752" cy="357190"/>
            <a:chOff x="2878127" y="1499784"/>
            <a:chExt cx="285752" cy="357190"/>
          </a:xfrm>
        </p:grpSpPr>
        <p:sp>
          <p:nvSpPr>
            <p:cNvPr id="20" name="ZoneTexte 1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Ellipse 21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97986" y="1980966"/>
            <a:ext cx="0" cy="217711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921650" y="1980967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33" name="ZoneTexte 3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avec flèche 34"/>
          <p:cNvCxnSpPr>
            <a:endCxn id="22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2784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 rot="5400000">
            <a:off x="1628638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1700076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45" name="Connecteur droit avec flèche 44"/>
          <p:cNvCxnSpPr>
            <a:stCxn id="22" idx="7"/>
            <a:endCxn id="22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42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292080" y="198991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92080" y="413459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6012160" y="1989913"/>
            <a:ext cx="0" cy="21446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12160" y="242130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012160" y="370675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6732240" y="2421308"/>
            <a:ext cx="0" cy="12854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148064" y="3077376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4134593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282344" y="1972780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4932414" y="4147060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5278365" y="1484784"/>
            <a:ext cx="0" cy="48799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6948264" y="2404269"/>
            <a:ext cx="0" cy="1287539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948264" y="1222013"/>
            <a:ext cx="0" cy="118225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48064" y="105273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516846" y="105273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5446996" y="1061489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5474" y="105273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594547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30266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8" name="Connecteur droit avec flèche 87"/>
          <p:cNvCxnSpPr>
            <a:endCxn id="85" idx="3"/>
          </p:cNvCxnSpPr>
          <p:nvPr/>
        </p:nvCxnSpPr>
        <p:spPr>
          <a:xfrm flipH="1">
            <a:off x="6659854" y="1231331"/>
            <a:ext cx="28841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5185104" y="1083203"/>
            <a:ext cx="295126" cy="295126"/>
            <a:chOff x="1679650" y="3443188"/>
            <a:chExt cx="720080" cy="720080"/>
          </a:xfrm>
        </p:grpSpPr>
        <p:grpSp>
          <p:nvGrpSpPr>
            <p:cNvPr id="90" name="Groupe 89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12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rot="10800000">
            <a:off x="3000364" y="657227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10800000">
            <a:off x="3000364" y="271462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00010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0010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00100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4324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3063700" y="250840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8640" y="206292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206292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357422" y="207167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2571736" y="5857892"/>
            <a:ext cx="142876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2786050" y="228599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023058" y="223220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sym typeface="Symbol"/>
              </a:rPr>
              <a:t></a:t>
            </a:r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2023058" y="473253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6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071670" y="4652052"/>
            <a:ext cx="178466" cy="1784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4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857224" y="4857760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17202" y="3563123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955995" y="3662860"/>
            <a:ext cx="258551" cy="156586"/>
            <a:chOff x="3779912" y="4264186"/>
            <a:chExt cx="855712" cy="518244"/>
          </a:xfrm>
        </p:grpSpPr>
        <p:sp>
          <p:nvSpPr>
            <p:cNvPr id="15" name="Ellipse 14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684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57356" y="3563123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9" name="Parallélogramme 18"/>
          <p:cNvSpPr/>
          <p:nvPr/>
        </p:nvSpPr>
        <p:spPr>
          <a:xfrm>
            <a:off x="1928794" y="3643314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1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2312177" y="418003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flipV="1">
            <a:off x="2357422" y="4149080"/>
            <a:ext cx="0" cy="36004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2214546" y="4509120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857355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951027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56562" y="1000107"/>
            <a:ext cx="2125878" cy="2070908"/>
            <a:chOff x="1856562" y="1000107"/>
            <a:chExt cx="2125878" cy="2070908"/>
          </a:xfrm>
        </p:grpSpPr>
        <p:cxnSp>
          <p:nvCxnSpPr>
            <p:cNvPr id="93" name="Connecteur droit 92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231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e 285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244" name="Connecteur droit 243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eur droit 261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eur droit 262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eur droit 267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eur droit 269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droit 271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e 286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277" name="Connecteur droit 276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eur droit 277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>
            <a:off x="3956544" y="1000107"/>
            <a:ext cx="2125878" cy="2070908"/>
            <a:chOff x="1856562" y="1000107"/>
            <a:chExt cx="2125878" cy="2070908"/>
          </a:xfrm>
        </p:grpSpPr>
        <p:cxnSp>
          <p:nvCxnSpPr>
            <p:cNvPr id="97" name="Connecteur droit 96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j6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15" name="Connecteur droit 114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102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e 145"/>
          <p:cNvGrpSpPr/>
          <p:nvPr/>
        </p:nvGrpSpPr>
        <p:grpSpPr>
          <a:xfrm>
            <a:off x="6056526" y="1000107"/>
            <a:ext cx="2125878" cy="2070908"/>
            <a:chOff x="1856562" y="1000107"/>
            <a:chExt cx="2125878" cy="2070908"/>
          </a:xfrm>
        </p:grpSpPr>
        <p:cxnSp>
          <p:nvCxnSpPr>
            <p:cNvPr id="148" name="Connecteur droit 147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m6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e 152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e 153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59" name="Connecteur droit 158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Connecteur droit 15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07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0558" y="321468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839365" y="308967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428596" y="300037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  <a:sym typeface="Symbol"/>
              </a:rPr>
              <a:t></a:t>
            </a:r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e 152"/>
          <p:cNvGrpSpPr/>
          <p:nvPr/>
        </p:nvGrpSpPr>
        <p:grpSpPr>
          <a:xfrm>
            <a:off x="1857356" y="2143116"/>
            <a:ext cx="211725" cy="211725"/>
            <a:chOff x="3131840" y="3429000"/>
            <a:chExt cx="720080" cy="720080"/>
          </a:xfrm>
        </p:grpSpPr>
        <p:cxnSp>
          <p:nvCxnSpPr>
            <p:cNvPr id="154" name="Connecteur droit 153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cteur droit avec flèche 56"/>
          <p:cNvCxnSpPr/>
          <p:nvPr/>
        </p:nvCxnSpPr>
        <p:spPr>
          <a:xfrm rot="5400000">
            <a:off x="1608117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2251059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rot="16200000" flipH="1">
            <a:off x="805646" y="4267984"/>
            <a:ext cx="251614" cy="39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57224" y="428625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767927" y="416124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357158" y="407194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10800000">
            <a:off x="2357422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5400000">
            <a:off x="2964645" y="425053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10800000">
            <a:off x="928662" y="4286256"/>
            <a:ext cx="2152668" cy="9526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>
            <a:off x="1714480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2857488" y="2500306"/>
            <a:ext cx="28575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/>
          <p:cNvGrpSpPr/>
          <p:nvPr/>
        </p:nvGrpSpPr>
        <p:grpSpPr>
          <a:xfrm>
            <a:off x="1824015" y="2176463"/>
            <a:ext cx="285752" cy="114289"/>
            <a:chOff x="5292080" y="1566961"/>
            <a:chExt cx="720080" cy="121907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5423707" y="1566961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423707" y="1688868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261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2635866" y="2507614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0800000">
            <a:off x="2358216" y="2285198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00960" y="2000240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29588" y="2000240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929588" y="200899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5" name="Parallélogramme 44"/>
          <p:cNvSpPr/>
          <p:nvPr/>
        </p:nvSpPr>
        <p:spPr>
          <a:xfrm>
            <a:off x="1572398" y="2080431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1170593" y="2615565"/>
            <a:ext cx="23051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10800000">
            <a:off x="1285852" y="2500306"/>
            <a:ext cx="157163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00166" y="1643050"/>
            <a:ext cx="16430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Zone commune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6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e 104"/>
          <p:cNvGrpSpPr/>
          <p:nvPr/>
        </p:nvGrpSpPr>
        <p:grpSpPr>
          <a:xfrm>
            <a:off x="1393009" y="500042"/>
            <a:ext cx="3459356" cy="3019206"/>
            <a:chOff x="395536" y="1772816"/>
            <a:chExt cx="3459356" cy="3019206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97418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16200000" flipH="1">
              <a:off x="2827202" y="4184799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2862921" y="4184799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974180" y="2705502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69790" y="4134594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312373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971985" y="4134594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81885" y="2721576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35"/>
            <p:cNvGrpSpPr/>
            <p:nvPr/>
          </p:nvGrpSpPr>
          <p:grpSpPr>
            <a:xfrm>
              <a:off x="2724967" y="4434832"/>
              <a:ext cx="285752" cy="357190"/>
              <a:chOff x="2878127" y="1499784"/>
              <a:chExt cx="285752" cy="357190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" name="Groupe 36"/>
            <p:cNvGrpSpPr/>
            <p:nvPr/>
          </p:nvGrpSpPr>
          <p:grpSpPr>
            <a:xfrm rot="5400000" flipV="1">
              <a:off x="820329" y="2710061"/>
              <a:ext cx="1" cy="285752"/>
              <a:chOff x="2869397" y="1705368"/>
              <a:chExt cx="1" cy="285752"/>
            </a:xfrm>
          </p:grpSpPr>
          <p:cxnSp>
            <p:nvCxnSpPr>
              <p:cNvPr id="38" name="Connecteur droit avec flèche 37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39"/>
            <p:cNvGrpSpPr/>
            <p:nvPr/>
          </p:nvGrpSpPr>
          <p:grpSpPr>
            <a:xfrm>
              <a:off x="395536" y="2674341"/>
              <a:ext cx="285752" cy="357190"/>
              <a:chOff x="2878127" y="1499784"/>
              <a:chExt cx="285752" cy="357190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Ellipse 44"/>
            <p:cNvSpPr/>
            <p:nvPr/>
          </p:nvSpPr>
          <p:spPr>
            <a:xfrm>
              <a:off x="2555776" y="2861352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2402278" y="3077376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771800" y="2564904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3203848" y="3077377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3091781" y="4134593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 flipV="1">
              <a:off x="981885" y="2492896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>
              <a:off x="976917" y="2607235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63"/>
            <p:cNvGrpSpPr/>
            <p:nvPr/>
          </p:nvGrpSpPr>
          <p:grpSpPr>
            <a:xfrm>
              <a:off x="1544814" y="2258843"/>
              <a:ext cx="579036" cy="584775"/>
              <a:chOff x="2878127" y="1499784"/>
              <a:chExt cx="285752" cy="584775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66"/>
            <p:cNvGrpSpPr/>
            <p:nvPr/>
          </p:nvGrpSpPr>
          <p:grpSpPr>
            <a:xfrm>
              <a:off x="3275856" y="3438620"/>
              <a:ext cx="579036" cy="338554"/>
              <a:chOff x="2878127" y="1499784"/>
              <a:chExt cx="285752" cy="338554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1" name="Connecteur droit avec flèche 70"/>
            <p:cNvCxnSpPr>
              <a:endCxn id="45" idx="7"/>
            </p:cNvCxnSpPr>
            <p:nvPr/>
          </p:nvCxnSpPr>
          <p:spPr>
            <a:xfrm flipH="1">
              <a:off x="2924552" y="2551230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323422" y="1951411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544814" y="1772816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3596" y="1772816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913596" y="1781569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42224" y="1772816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34222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9941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86" name="Connecteur droit avec flèche 85"/>
            <p:cNvCxnSpPr>
              <a:stCxn id="45" idx="7"/>
              <a:endCxn id="45" idx="3"/>
            </p:cNvCxnSpPr>
            <p:nvPr/>
          </p:nvCxnSpPr>
          <p:spPr>
            <a:xfrm flipH="1">
              <a:off x="2619048" y="2924624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>
              <a:endCxn id="78" idx="3"/>
            </p:cNvCxnSpPr>
            <p:nvPr/>
          </p:nvCxnSpPr>
          <p:spPr>
            <a:xfrm flipH="1">
              <a:off x="3056604" y="1951411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135"/>
            <p:cNvGrpSpPr/>
            <p:nvPr/>
          </p:nvGrpSpPr>
          <p:grpSpPr>
            <a:xfrm>
              <a:off x="1579232" y="1794529"/>
              <a:ext cx="295126" cy="295126"/>
              <a:chOff x="1679650" y="3443188"/>
              <a:chExt cx="720080" cy="720080"/>
            </a:xfrm>
          </p:grpSpPr>
          <p:grpSp>
            <p:nvGrpSpPr>
              <p:cNvPr id="11" name="Groupe 136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39" name="Ellipse 138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137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Connecteur droit 92"/>
          <p:cNvCxnSpPr/>
          <p:nvPr/>
        </p:nvCxnSpPr>
        <p:spPr>
          <a:xfrm flipV="1">
            <a:off x="197165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rot="16200000" flipH="1">
            <a:off x="3837839" y="6242697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873558" y="6242697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971653" y="47714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1967263" y="620057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12120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969458" y="6200572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979358" y="4787554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1"/>
          <p:cNvGrpSpPr/>
          <p:nvPr/>
        </p:nvGrpSpPr>
        <p:grpSpPr>
          <a:xfrm>
            <a:off x="3722440" y="6500810"/>
            <a:ext cx="285752" cy="357190"/>
            <a:chOff x="2878127" y="1499784"/>
            <a:chExt cx="285752" cy="357190"/>
          </a:xfrm>
        </p:grpSpPr>
        <p:sp>
          <p:nvSpPr>
            <p:cNvPr id="103" name="ZoneTexte 10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04"/>
          <p:cNvGrpSpPr/>
          <p:nvPr/>
        </p:nvGrpSpPr>
        <p:grpSpPr>
          <a:xfrm rot="5400000" flipV="1">
            <a:off x="1817802" y="4776039"/>
            <a:ext cx="1" cy="285752"/>
            <a:chOff x="2869397" y="1705368"/>
            <a:chExt cx="1" cy="285752"/>
          </a:xfrm>
        </p:grpSpPr>
        <p:cxnSp>
          <p:nvCxnSpPr>
            <p:cNvPr id="106" name="Connecteur droit avec flèche 10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07"/>
          <p:cNvGrpSpPr/>
          <p:nvPr/>
        </p:nvGrpSpPr>
        <p:grpSpPr>
          <a:xfrm>
            <a:off x="1393009" y="4740319"/>
            <a:ext cx="285752" cy="357190"/>
            <a:chOff x="2878127" y="1499784"/>
            <a:chExt cx="285752" cy="357190"/>
          </a:xfrm>
        </p:grpSpPr>
        <p:sp>
          <p:nvSpPr>
            <p:cNvPr id="109" name="ZoneTexte 108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1" name="Ellipse 110"/>
          <p:cNvSpPr/>
          <p:nvPr/>
        </p:nvSpPr>
        <p:spPr>
          <a:xfrm>
            <a:off x="3553249" y="4927330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3399751" y="5143354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3769273" y="4630882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4201321" y="5143355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H="1">
            <a:off x="4089254" y="6200571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 flipV="1">
            <a:off x="1979358" y="4558874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H="1">
            <a:off x="1974390" y="4673213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17"/>
          <p:cNvGrpSpPr/>
          <p:nvPr/>
        </p:nvGrpSpPr>
        <p:grpSpPr>
          <a:xfrm>
            <a:off x="2542287" y="4324821"/>
            <a:ext cx="579036" cy="584775"/>
            <a:chOff x="2878127" y="1499784"/>
            <a:chExt cx="285752" cy="584775"/>
          </a:xfrm>
        </p:grpSpPr>
        <p:sp>
          <p:nvSpPr>
            <p:cNvPr id="119" name="ZoneTexte 118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20"/>
          <p:cNvGrpSpPr/>
          <p:nvPr/>
        </p:nvGrpSpPr>
        <p:grpSpPr>
          <a:xfrm>
            <a:off x="4273329" y="5504598"/>
            <a:ext cx="579036" cy="338554"/>
            <a:chOff x="2878127" y="1499784"/>
            <a:chExt cx="285752" cy="338554"/>
          </a:xfrm>
        </p:grpSpPr>
        <p:sp>
          <p:nvSpPr>
            <p:cNvPr id="122" name="ZoneTexte 121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>
            <a:endCxn id="111" idx="7"/>
          </p:cNvCxnSpPr>
          <p:nvPr/>
        </p:nvCxnSpPr>
        <p:spPr>
          <a:xfrm flipH="1">
            <a:off x="3922025" y="4617208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4320895" y="4017389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42287" y="3838794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2911069" y="383879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2841219" y="3847547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39697" y="383879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333969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369688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134" name="Connecteur droit avec flèche 133"/>
          <p:cNvCxnSpPr>
            <a:stCxn id="111" idx="7"/>
            <a:endCxn id="111" idx="3"/>
          </p:cNvCxnSpPr>
          <p:nvPr/>
        </p:nvCxnSpPr>
        <p:spPr>
          <a:xfrm flipH="1">
            <a:off x="3616521" y="4990602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endCxn id="131" idx="3"/>
          </p:cNvCxnSpPr>
          <p:nvPr/>
        </p:nvCxnSpPr>
        <p:spPr>
          <a:xfrm flipH="1">
            <a:off x="4054077" y="4017389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140"/>
          <p:cNvGrpSpPr/>
          <p:nvPr/>
        </p:nvGrpSpPr>
        <p:grpSpPr>
          <a:xfrm>
            <a:off x="2579327" y="3869261"/>
            <a:ext cx="295126" cy="295126"/>
            <a:chOff x="1679650" y="3443188"/>
            <a:chExt cx="720080" cy="720080"/>
          </a:xfrm>
        </p:grpSpPr>
        <p:grpSp>
          <p:nvGrpSpPr>
            <p:cNvPr id="23" name="Groupe 141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5" name="Connecteur droit 144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Connecteur droit 142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62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avec flèche 79"/>
          <p:cNvCxnSpPr/>
          <p:nvPr/>
        </p:nvCxnSpPr>
        <p:spPr>
          <a:xfrm>
            <a:off x="642910" y="3714752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42910" y="3143248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678629" y="375047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rot="5400000" flipH="1" flipV="1">
            <a:off x="464315" y="3964785"/>
            <a:ext cx="500066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571472" y="4214818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853552" y="2129786"/>
            <a:ext cx="227644" cy="227644"/>
            <a:chOff x="6303448" y="1836081"/>
            <a:chExt cx="453911" cy="453911"/>
          </a:xfrm>
        </p:grpSpPr>
        <p:sp>
          <p:nvSpPr>
            <p:cNvPr id="28" name="Ellipse 27"/>
            <p:cNvSpPr/>
            <p:nvPr/>
          </p:nvSpPr>
          <p:spPr>
            <a:xfrm>
              <a:off x="6445892" y="1978525"/>
              <a:ext cx="169023" cy="16902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303448" y="1836081"/>
              <a:ext cx="453911" cy="45391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 rot="10800000">
            <a:off x="985811" y="3143248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985811" y="3713163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928663" y="278605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142976" y="2786058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1357289" y="278605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1571602" y="278605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785915" y="278605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5400000">
            <a:off x="2000228" y="278605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2214541" y="278605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2428854" y="278605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>
            <a:off x="2643167" y="278605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>
            <a:off x="2878918" y="2893222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rot="5400000">
            <a:off x="952479" y="2738434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923892" y="378142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rot="5400000">
            <a:off x="1138205" y="378142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>
            <a:off x="1352518" y="378142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1566831" y="378142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1781144" y="378142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>
            <a:off x="1995457" y="378142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5400000">
            <a:off x="2209770" y="378142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5400000">
            <a:off x="2424083" y="3781420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5400000">
            <a:off x="2638396" y="378141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2874147" y="3888590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947708" y="3733802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428597" y="3429001"/>
            <a:ext cx="57150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50"/>
          <p:cNvCxnSpPr/>
          <p:nvPr/>
        </p:nvCxnSpPr>
        <p:spPr>
          <a:xfrm rot="10800000" flipV="1">
            <a:off x="714348" y="4143379"/>
            <a:ext cx="28575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57356" y="4357694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226138" y="4357694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226138" y="4366447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54766" y="4357694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654766" y="4370804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V="1">
            <a:off x="857224" y="3429000"/>
            <a:ext cx="2571768" cy="1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H="1">
            <a:off x="758309" y="417909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794028" y="4179099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101"/>
          <p:cNvGrpSpPr/>
          <p:nvPr/>
        </p:nvGrpSpPr>
        <p:grpSpPr>
          <a:xfrm>
            <a:off x="642910" y="4437212"/>
            <a:ext cx="285752" cy="357190"/>
            <a:chOff x="2878127" y="1499784"/>
            <a:chExt cx="285752" cy="357190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3143240" y="3929066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H="1" flipV="1">
            <a:off x="1927895" y="4470989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31450" y="1987130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000232" y="1987130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2000232" y="199588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28860" y="1987130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428860" y="2000240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rot="5400000" flipH="1" flipV="1">
            <a:off x="1701989" y="2100425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2536811" y="2535231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10800000" flipV="1">
            <a:off x="3000364" y="4500569"/>
            <a:ext cx="357190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3072597" y="4214023"/>
            <a:ext cx="571503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/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03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3506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6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5851" y="1056924"/>
            <a:ext cx="2143941" cy="1714515"/>
            <a:chOff x="3142442" y="1071546"/>
            <a:chExt cx="2143941" cy="1714515"/>
          </a:xfrm>
        </p:grpSpPr>
        <p:cxnSp>
          <p:nvCxnSpPr>
            <p:cNvPr id="198" name="Connecteur droit 197"/>
            <p:cNvCxnSpPr/>
            <p:nvPr/>
          </p:nvCxnSpPr>
          <p:spPr>
            <a:xfrm rot="5400000" flipH="1" flipV="1">
              <a:off x="4679951" y="1392223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 flipV="1">
              <a:off x="3392478" y="1393017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3571868" y="1357298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ZoneTexte 198"/>
            <p:cNvSpPr txBox="1"/>
            <p:nvPr/>
          </p:nvSpPr>
          <p:spPr>
            <a:xfrm>
              <a:off x="3571868" y="1071546"/>
              <a:ext cx="128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H7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859855" y="985488"/>
            <a:ext cx="2145522" cy="2143138"/>
            <a:chOff x="5786446" y="1000110"/>
            <a:chExt cx="2145522" cy="2143138"/>
          </a:xfrm>
        </p:grpSpPr>
        <p:cxnSp>
          <p:nvCxnSpPr>
            <p:cNvPr id="200" name="Connecteur droit 199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rot="16200000" flipH="1">
              <a:off x="5929321" y="1928804"/>
              <a:ext cx="1857390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g6</a:t>
              </a:r>
              <a:endParaRPr lang="fr-FR" sz="1100" dirty="0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810453" y="1124393"/>
            <a:ext cx="2145522" cy="2001058"/>
            <a:chOff x="5786446" y="1142190"/>
            <a:chExt cx="2145522" cy="2001058"/>
          </a:xfrm>
        </p:grpSpPr>
        <p:cxnSp>
          <p:nvCxnSpPr>
            <p:cNvPr id="51" name="Connecteur droit 50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endParaRPr lang="fr-FR" sz="1100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5812814" y="1340115"/>
            <a:ext cx="2143941" cy="1428762"/>
            <a:chOff x="3142442" y="1357299"/>
            <a:chExt cx="2143941" cy="1428762"/>
          </a:xfrm>
        </p:grpSpPr>
        <p:cxnSp>
          <p:nvCxnSpPr>
            <p:cNvPr id="71" name="Connecteur droit 70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660315" y="2411141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Alésage</a:t>
            </a:r>
            <a:endParaRPr lang="fr-FR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288483" y="2419824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236605" y="1503514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72200" y="1501763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392478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1868" y="1357298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2535223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14324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085140" y="1629712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2964644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143240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084345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084344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084343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084342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177370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3315783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3443421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122439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107203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091966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500429" y="2071679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3571868" y="107154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H7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7266075" y="2892421"/>
            <a:ext cx="500066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5977755" y="2900585"/>
            <a:ext cx="499270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3071810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752579" y="1319991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20961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929719" y="1928803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H="1">
            <a:off x="6215074" y="2714620"/>
            <a:ext cx="13002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908069" y="2107396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786446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6228184" y="2780928"/>
                <a:ext cx="1285884" cy="36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fr-F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e>
                        <m:sup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0,007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−0,020</m:t>
                                </m:r>
                              </m:e>
                            </m:mr>
                          </m:m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80928"/>
                <a:ext cx="1285884" cy="360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H="1" flipV="1">
            <a:off x="6226993" y="2714620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440869" y="2712235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6300192" y="2778543"/>
            <a:ext cx="1142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6372200" y="1495406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7380312" y="1499379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6510425" y="1500967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7229581" y="1495405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231019" y="2506337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372200" y="2290103"/>
            <a:ext cx="1008112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6513381" y="2071679"/>
            <a:ext cx="701825" cy="219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7385719" y="1772816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6937211" y="1771228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668344" y="164042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Intervalle de tolérance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668344" y="188150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minimale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668344" y="21592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maximale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668344" y="243709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nominale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1247</Words>
  <Application>Microsoft Office PowerPoint</Application>
  <PresentationFormat>Affichage à l'écran (4:3)</PresentationFormat>
  <Paragraphs>425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93</cp:revision>
  <dcterms:created xsi:type="dcterms:W3CDTF">2012-04-14T13:15:19Z</dcterms:created>
  <dcterms:modified xsi:type="dcterms:W3CDTF">2015-06-04T05:54:33Z</dcterms:modified>
</cp:coreProperties>
</file>