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4" r:id="rId4"/>
    <p:sldId id="265" r:id="rId5"/>
    <p:sldId id="259" r:id="rId6"/>
    <p:sldId id="266" r:id="rId7"/>
    <p:sldId id="267" r:id="rId8"/>
    <p:sldId id="268" r:id="rId9"/>
    <p:sldId id="269" r:id="rId10"/>
    <p:sldId id="260" r:id="rId11"/>
    <p:sldId id="270" r:id="rId12"/>
    <p:sldId id="271" r:id="rId13"/>
    <p:sldId id="272" r:id="rId14"/>
    <p:sldId id="261" r:id="rId15"/>
    <p:sldId id="273" r:id="rId16"/>
    <p:sldId id="274" r:id="rId17"/>
    <p:sldId id="275" r:id="rId18"/>
    <p:sldId id="276" r:id="rId19"/>
    <p:sldId id="277" r:id="rId20"/>
    <p:sldId id="262" r:id="rId21"/>
    <p:sldId id="263" r:id="rId2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 varScale="1">
        <p:scale>
          <a:sx n="69" d="100"/>
          <a:sy n="69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21/03/2015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21/03/2015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21/03/2015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21/03/2015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21/03/2015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21/03/2015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21/03/2015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21/03/2015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21/03/2015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21/03/2015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21/03/2015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21/03/2015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21/03/2015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jpe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jpe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406480" cy="3389762"/>
          </a:xfrm>
        </p:spPr>
        <p:txBody>
          <a:bodyPr>
            <a:normAutofit fontScale="90000"/>
          </a:bodyPr>
          <a:lstStyle/>
          <a:p>
            <a:r>
              <a:rPr lang="fr-FR" i="1" dirty="0" smtClean="0"/>
              <a:t>Étude </a:t>
            </a:r>
            <a:r>
              <a:rPr lang="fr-FR" i="1" dirty="0"/>
              <a:t>des systèmes </a:t>
            </a:r>
            <a:r>
              <a:rPr lang="fr-FR" i="1" dirty="0" smtClean="0"/>
              <a:t>mécaniques 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Analyser – Concevoir – Réaliser</a:t>
            </a:r>
            <a:br>
              <a:rPr lang="fr-FR" i="1" dirty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err="1" smtClean="0"/>
              <a:t>Réaliser</a:t>
            </a:r>
            <a:r>
              <a:rPr lang="fr-FR" i="1" dirty="0" smtClean="0"/>
              <a:t>– </a:t>
            </a:r>
            <a:r>
              <a:rPr lang="fr-FR" i="1" dirty="0" smtClean="0"/>
              <a:t>Chapitre </a:t>
            </a:r>
            <a:r>
              <a:rPr lang="fr-FR" i="1" dirty="0" smtClean="0"/>
              <a:t>1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 smtClean="0"/>
              <a:t>Matériaux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31130449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5" name="Image 14" descr="http://upload.wikimedia.org/wikipedia/commons/thumb/5/5c/Sites_interstitiels_cubique_a_faces_centrees.svg/220px-Sites_interstitiels_cubique_a_faces_centrees.svg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"/>
            <a:ext cx="1417955" cy="147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15" descr="http://fr.academic.ru/pictures/frwiki/83/SEM_picture1.jp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21" y="25400"/>
            <a:ext cx="1475740" cy="147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http://img.directindustry.fr/images_di/photo-m2/barre-acier-inoxydable-55721-2657277.jp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61" y="208950"/>
            <a:ext cx="2063522" cy="1059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 descr="http://www.maurelec.fr/catalog/images/big_img/Bielle_JRD_web.jp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08950"/>
            <a:ext cx="1372235" cy="1017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Fer fontes et aciers</a:t>
            </a:r>
            <a:br>
              <a:rPr lang="fr-FR" sz="2400" dirty="0" smtClean="0"/>
            </a:br>
            <a:r>
              <a:rPr lang="fr-FR" sz="2400" dirty="0" smtClean="0"/>
              <a:t>Du  minerai à la fonte et de la fonte à l’acier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65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Fer fontes et aciers</a:t>
            </a:r>
            <a:br>
              <a:rPr lang="fr-FR" sz="2400" dirty="0" smtClean="0"/>
            </a:br>
            <a:r>
              <a:rPr lang="fr-FR" sz="2400" dirty="0" smtClean="0"/>
              <a:t>Traitements thermiques des aciers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60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Fer fontes et aciers</a:t>
            </a:r>
            <a:br>
              <a:rPr lang="fr-FR" sz="2400" dirty="0" smtClean="0"/>
            </a:br>
            <a:r>
              <a:rPr lang="fr-FR" sz="2400" dirty="0" smtClean="0"/>
              <a:t>Traitements de surface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847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Fer fontes et aciers</a:t>
            </a:r>
            <a:br>
              <a:rPr lang="fr-FR" sz="2400" dirty="0" smtClean="0"/>
            </a:br>
            <a:r>
              <a:rPr lang="fr-FR" sz="2400" dirty="0" smtClean="0"/>
              <a:t>Désignation normalisée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242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Aluminium et cuivre</a:t>
            </a:r>
            <a:br>
              <a:rPr lang="fr-FR" dirty="0" smtClean="0"/>
            </a:br>
            <a:r>
              <a:rPr lang="fr-FR" dirty="0" smtClean="0"/>
              <a:t>Élaboration des aluminiums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778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Aluminium et cuivre</a:t>
            </a:r>
            <a:br>
              <a:rPr lang="fr-FR" sz="2000" dirty="0" smtClean="0"/>
            </a:br>
            <a:r>
              <a:rPr lang="fr-FR" sz="2000" dirty="0" smtClean="0"/>
              <a:t>Désignation de l’aluminium et des alliages d’aluminium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487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Aluminium et cuivre</a:t>
            </a:r>
            <a:br>
              <a:rPr lang="fr-FR" sz="2000" dirty="0" smtClean="0"/>
            </a:br>
            <a:r>
              <a:rPr lang="fr-FR" sz="2000" dirty="0" smtClean="0"/>
              <a:t>Propriété de l’aluminium et des alliages d’aluminium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138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Aluminium et cuivre</a:t>
            </a:r>
            <a:br>
              <a:rPr lang="fr-FR" sz="2800" dirty="0" smtClean="0"/>
            </a:br>
            <a:r>
              <a:rPr lang="fr-FR" sz="2800" dirty="0" smtClean="0"/>
              <a:t>Élaboration du cuivre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914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Aluminium et cuivre</a:t>
            </a:r>
            <a:br>
              <a:rPr lang="fr-FR" sz="2400" dirty="0" smtClean="0"/>
            </a:br>
            <a:r>
              <a:rPr lang="fr-FR" sz="2400" dirty="0" smtClean="0"/>
              <a:t>Désignation du cuivre et de ses alliages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50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Aluminium et cuivre</a:t>
            </a:r>
            <a:br>
              <a:rPr lang="fr-FR" sz="2000" dirty="0" smtClean="0"/>
            </a:br>
            <a:r>
              <a:rPr lang="fr-FR" sz="2000" dirty="0" smtClean="0"/>
              <a:t>Influence des éléments d’addition dans les alliages de cuivre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395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br>
              <a:rPr lang="fr-FR" dirty="0" smtClean="0"/>
            </a:br>
            <a:r>
              <a:rPr lang="fr-FR" dirty="0" smtClean="0"/>
              <a:t>Définitions brèves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694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Propriétés comparées des matériaux métalliques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549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matières plastiques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21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br>
              <a:rPr lang="fr-FR" dirty="0" smtClean="0"/>
            </a:br>
            <a:r>
              <a:rPr lang="fr-FR" dirty="0" smtClean="0"/>
              <a:t>Les familles de matériaux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357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Généralités</a:t>
            </a:r>
            <a:br>
              <a:rPr lang="fr-FR" dirty="0" smtClean="0"/>
            </a:br>
            <a:r>
              <a:rPr lang="fr-FR" dirty="0" smtClean="0"/>
              <a:t>Structure cristalline des matériaux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833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Essais mécaniques</a:t>
            </a:r>
            <a:br>
              <a:rPr lang="fr-FR" dirty="0" smtClean="0"/>
            </a:b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289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Essais mécaniques</a:t>
            </a:r>
            <a:br>
              <a:rPr lang="fr-FR" dirty="0" smtClean="0"/>
            </a:br>
            <a:r>
              <a:rPr lang="fr-FR" dirty="0" smtClean="0"/>
              <a:t>Essai de 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504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Essais mécaniques</a:t>
            </a:r>
            <a:br>
              <a:rPr lang="fr-FR" dirty="0" smtClean="0"/>
            </a:br>
            <a:r>
              <a:rPr lang="fr-FR" dirty="0" smtClean="0"/>
              <a:t>Essai de dureté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42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Essais mécaniques</a:t>
            </a:r>
            <a:br>
              <a:rPr lang="fr-FR" dirty="0" smtClean="0"/>
            </a:br>
            <a:r>
              <a:rPr lang="fr-FR" dirty="0" smtClean="0"/>
              <a:t>Essai de résilience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1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Essais mécaniques</a:t>
            </a:r>
            <a:br>
              <a:rPr lang="fr-FR" dirty="0" smtClean="0"/>
            </a:br>
            <a:r>
              <a:rPr lang="fr-FR" dirty="0" smtClean="0"/>
              <a:t>Essai de fatigue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1944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744</TotalTime>
  <Words>193</Words>
  <Application>Microsoft Office PowerPoint</Application>
  <PresentationFormat>Affichage à l'écran (4:3)</PresentationFormat>
  <Paragraphs>71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Oriel</vt:lpstr>
      <vt:lpstr>Étude des systèmes mécaniques  Analyser – Concevoir – Réaliser  Réaliser– Chapitre 1 Matériaux </vt:lpstr>
      <vt:lpstr>Généralités Définitions brèves</vt:lpstr>
      <vt:lpstr>Généralités Les familles de matériaux</vt:lpstr>
      <vt:lpstr>Généralités Structure cristalline des matériaux</vt:lpstr>
      <vt:lpstr>Essais mécaniques Introduction</vt:lpstr>
      <vt:lpstr>Essais mécaniques Essai de traction</vt:lpstr>
      <vt:lpstr>Essais mécaniques Essai de dureté</vt:lpstr>
      <vt:lpstr>Essais mécaniques Essai de résilience</vt:lpstr>
      <vt:lpstr>Essais mécaniques Essai de fatigue</vt:lpstr>
      <vt:lpstr>Fer fontes et aciers Du  minerai à la fonte et de la fonte à l’acier</vt:lpstr>
      <vt:lpstr>Fer fontes et aciers Traitements thermiques des aciers</vt:lpstr>
      <vt:lpstr>Fer fontes et aciers Traitements de surface</vt:lpstr>
      <vt:lpstr>Fer fontes et aciers Désignation normalisée</vt:lpstr>
      <vt:lpstr>Aluminium et cuivre Élaboration des aluminiums</vt:lpstr>
      <vt:lpstr>Aluminium et cuivre Désignation de l’aluminium et des alliages d’aluminium</vt:lpstr>
      <vt:lpstr>Aluminium et cuivre Propriété de l’aluminium et des alliages d’aluminium</vt:lpstr>
      <vt:lpstr>Aluminium et cuivre Élaboration du cuivre</vt:lpstr>
      <vt:lpstr>Aluminium et cuivre Désignation du cuivre et de ses alliages</vt:lpstr>
      <vt:lpstr>Aluminium et cuivre Influence des éléments d’addition dans les alliages de cuivre</vt:lpstr>
      <vt:lpstr>Propriétés comparées des matériaux métalliques</vt:lpstr>
      <vt:lpstr>Les matières plastiques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65</cp:revision>
  <dcterms:created xsi:type="dcterms:W3CDTF">2014-07-08T14:08:53Z</dcterms:created>
  <dcterms:modified xsi:type="dcterms:W3CDTF">2015-03-21T17:58:46Z</dcterms:modified>
</cp:coreProperties>
</file>