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90" d="100"/>
          <a:sy n="290" d="100"/>
        </p:scale>
        <p:origin x="9960" y="51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467BD-37C6-41F2-8B9C-2C37A7806138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9CF2-9674-4C53-ACCB-99F1BC7E3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9CF2-9674-4C53-ACCB-99F1BC7E3D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195736" y="1988840"/>
            <a:ext cx="30963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15816" y="188084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843808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419872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572000" y="1520788"/>
            <a:ext cx="0" cy="9361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19573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9208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543609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5172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436096" y="198884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12160" y="177281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MP</a:t>
            </a:r>
            <a:endParaRPr lang="fr-FR" b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 rot="5400000" flipV="1">
            <a:off x="4572000" y="1394780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 flipV="1">
            <a:off x="4572000" y="234672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43" idx="0"/>
          </p:cNvCxnSpPr>
          <p:nvPr/>
        </p:nvCxnSpPr>
        <p:spPr>
          <a:xfrm flipV="1">
            <a:off x="4572000" y="2472731"/>
            <a:ext cx="0" cy="8400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V="1">
            <a:off x="4565650" y="423909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597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3" idx="2"/>
          </p:cNvCxnSpPr>
          <p:nvPr/>
        </p:nvCxnSpPr>
        <p:spPr>
          <a:xfrm>
            <a:off x="4572000" y="3528784"/>
            <a:ext cx="0" cy="8363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699792" y="3420784"/>
            <a:ext cx="25922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292080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1581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428396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86003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2411760" y="1772816"/>
            <a:ext cx="0" cy="4320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979712" y="1772816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979712" y="2204864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27982" y="2276872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27982" y="1700808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1827982" y="1700808"/>
            <a:ext cx="0" cy="5760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691680" y="1988840"/>
            <a:ext cx="136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284380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41987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508104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555776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69979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7" idx="3"/>
          </p:cNvCxnSpPr>
          <p:nvPr/>
        </p:nvCxnSpPr>
        <p:spPr>
          <a:xfrm flipV="1">
            <a:off x="2411760" y="3420785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91680" y="3213764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CT</a:t>
            </a:r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148064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148064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444480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5148064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658718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444480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364088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5444480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5364088" y="3636808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5444480" y="3634944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508104" y="3420784"/>
            <a:ext cx="3600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65650" y="2996952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868144" y="2996952"/>
            <a:ext cx="0" cy="86409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65650" y="3861048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070536"/>
            <a:ext cx="0" cy="7185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rot="5400000" flipV="1">
            <a:off x="3851920" y="2944528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V="1">
            <a:off x="3851920" y="36630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851920" y="3789041"/>
            <a:ext cx="0" cy="216023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 flipV="1">
            <a:off x="3844032" y="582327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915816" y="476116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V="1">
            <a:off x="2843808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3419872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1952824" y="4869160"/>
            <a:ext cx="333925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5292080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5436096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5436096" y="486916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12160" y="465313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MSH</a:t>
            </a:r>
          </a:p>
        </p:txBody>
      </p:sp>
      <p:cxnSp>
        <p:nvCxnSpPr>
          <p:cNvPr id="124" name="Connecteur droit 123"/>
          <p:cNvCxnSpPr>
            <a:stCxn id="50" idx="0"/>
            <a:endCxn id="11" idx="2"/>
          </p:cNvCxnSpPr>
          <p:nvPr/>
        </p:nvCxnSpPr>
        <p:spPr>
          <a:xfrm flipV="1">
            <a:off x="3131840" y="2096840"/>
            <a:ext cx="0" cy="121594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" idx="0"/>
          </p:cNvCxnSpPr>
          <p:nvPr/>
        </p:nvCxnSpPr>
        <p:spPr>
          <a:xfrm flipV="1">
            <a:off x="3131840" y="1268760"/>
            <a:ext cx="0" cy="612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3131840" y="126876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4" idx="0"/>
            <a:endCxn id="50" idx="2"/>
          </p:cNvCxnSpPr>
          <p:nvPr/>
        </p:nvCxnSpPr>
        <p:spPr>
          <a:xfrm flipV="1">
            <a:off x="3131840" y="3528784"/>
            <a:ext cx="0" cy="123237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14" idx="2"/>
          </p:cNvCxnSpPr>
          <p:nvPr/>
        </p:nvCxnSpPr>
        <p:spPr>
          <a:xfrm flipV="1">
            <a:off x="3131840" y="4977160"/>
            <a:ext cx="0" cy="133216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31840" y="630932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22" idx="2"/>
          </p:cNvCxnSpPr>
          <p:nvPr/>
        </p:nvCxnSpPr>
        <p:spPr>
          <a:xfrm flipV="1">
            <a:off x="6372200" y="5085184"/>
            <a:ext cx="0" cy="12241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22" idx="0"/>
            <a:endCxn id="36" idx="2"/>
          </p:cNvCxnSpPr>
          <p:nvPr/>
        </p:nvCxnSpPr>
        <p:spPr>
          <a:xfrm flipV="1">
            <a:off x="6372200" y="2204864"/>
            <a:ext cx="0" cy="24482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36" idx="0"/>
          </p:cNvCxnSpPr>
          <p:nvPr/>
        </p:nvCxnSpPr>
        <p:spPr>
          <a:xfrm flipV="1">
            <a:off x="6372200" y="1268760"/>
            <a:ext cx="0" cy="5040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91680" y="1988840"/>
            <a:ext cx="0" cy="7159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691680" y="2704812"/>
            <a:ext cx="14401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2051720" y="4656035"/>
            <a:ext cx="1" cy="432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/>
          <p:cNvGrpSpPr/>
          <p:nvPr/>
        </p:nvGrpSpPr>
        <p:grpSpPr>
          <a:xfrm>
            <a:off x="1952824" y="3861048"/>
            <a:ext cx="201637" cy="794987"/>
            <a:chOff x="1952824" y="3861048"/>
            <a:chExt cx="201637" cy="794987"/>
          </a:xfrm>
        </p:grpSpPr>
        <p:sp>
          <p:nvSpPr>
            <p:cNvPr id="163" name="Ellipse 162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 flipV="1">
            <a:off x="1952824" y="5088083"/>
            <a:ext cx="201637" cy="794987"/>
            <a:chOff x="1952824" y="3861048"/>
            <a:chExt cx="201637" cy="794987"/>
          </a:xfrm>
        </p:grpSpPr>
        <p:sp>
          <p:nvSpPr>
            <p:cNvPr id="186" name="Ellipse 185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1" name="Connecteur droit 190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Ellipse 195"/>
          <p:cNvSpPr/>
          <p:nvPr/>
        </p:nvSpPr>
        <p:spPr>
          <a:xfrm>
            <a:off x="5355704" y="3275601"/>
            <a:ext cx="88776" cy="8877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e 141"/>
          <p:cNvGrpSpPr/>
          <p:nvPr/>
        </p:nvGrpSpPr>
        <p:grpSpPr>
          <a:xfrm>
            <a:off x="1401762" y="259705"/>
            <a:ext cx="2018110" cy="2018110"/>
            <a:chOff x="1401762" y="259705"/>
            <a:chExt cx="2018110" cy="2018110"/>
          </a:xfrm>
        </p:grpSpPr>
        <p:sp>
          <p:nvSpPr>
            <p:cNvPr id="40" name="Arc 39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5384937"/>
                <a:gd name="adj2" fmla="val 684368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1401762" y="259705"/>
              <a:ext cx="2018110" cy="201811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2410817" y="1988840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>
              <a:stCxn id="42" idx="0"/>
            </p:cNvCxnSpPr>
            <p:nvPr/>
          </p:nvCxnSpPr>
          <p:spPr>
            <a:xfrm flipV="1">
              <a:off x="3130806" y="1268760"/>
              <a:ext cx="94175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919990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50" idx="2"/>
            </p:cNvCxnSpPr>
            <p:nvPr/>
          </p:nvCxnSpPr>
          <p:spPr>
            <a:xfrm>
              <a:off x="2919990" y="1777933"/>
              <a:ext cx="64638" cy="625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/>
            <p:cNvCxnSpPr>
              <a:stCxn id="44" idx="0"/>
              <a:endCxn id="36" idx="2"/>
            </p:cNvCxnSpPr>
            <p:nvPr/>
          </p:nvCxnSpPr>
          <p:spPr>
            <a:xfrm flipH="1">
              <a:off x="2717407" y="533185"/>
              <a:ext cx="32571" cy="8411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52" idx="2"/>
            </p:cNvCxnSpPr>
            <p:nvPr/>
          </p:nvCxnSpPr>
          <p:spPr>
            <a:xfrm>
              <a:off x="2664198" y="1943815"/>
              <a:ext cx="35594" cy="7628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075746" y="1575650"/>
              <a:ext cx="56094" cy="258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>
              <a:endCxn id="43" idx="0"/>
            </p:cNvCxnSpPr>
            <p:nvPr/>
          </p:nvCxnSpPr>
          <p:spPr>
            <a:xfrm flipV="1">
              <a:off x="3075746" y="973213"/>
              <a:ext cx="89228" cy="346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889041"/>
                <a:gd name="adj2" fmla="val 2032303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6" name="Arc 35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6200000"/>
                <a:gd name="adj2" fmla="val 1771215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7" name="Arc 36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3494291"/>
                <a:gd name="adj2" fmla="val 1492301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8" name="Arc 37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0822745"/>
                <a:gd name="adj2" fmla="val 1228878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8059261"/>
                <a:gd name="adj2" fmla="val 95543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664"/>
                <a:gd name="adj2" fmla="val 145388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20316015"/>
                <a:gd name="adj2" fmla="val 21578714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7685217"/>
                <a:gd name="adj2" fmla="val 1886540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924133"/>
                <a:gd name="adj2" fmla="val 161716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2305811"/>
                <a:gd name="adj2" fmla="val 1347763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9548094"/>
                <a:gd name="adj2" fmla="val 1079306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6939143"/>
                <a:gd name="adj2" fmla="val 81220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9" name="Arc 48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4155040"/>
                <a:gd name="adj2" fmla="val 544058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73462"/>
                <a:gd name="adj2" fmla="val 26936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1692675" y="549177"/>
              <a:ext cx="1440000" cy="1440000"/>
            </a:xfrm>
            <a:prstGeom prst="arc">
              <a:avLst>
                <a:gd name="adj1" fmla="val 2694803"/>
                <a:gd name="adj2" fmla="val 4173191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9" name="Connecteur droit 88"/>
            <p:cNvCxnSpPr>
              <a:stCxn id="40" idx="2"/>
            </p:cNvCxnSpPr>
            <p:nvPr/>
          </p:nvCxnSpPr>
          <p:spPr>
            <a:xfrm flipH="1">
              <a:off x="2067141" y="1926198"/>
              <a:ext cx="50120" cy="7211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9" idx="0"/>
            </p:cNvCxnSpPr>
            <p:nvPr/>
          </p:nvCxnSpPr>
          <p:spPr>
            <a:xfrm flipH="1">
              <a:off x="1835116" y="1783874"/>
              <a:ext cx="72653" cy="605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39" idx="2"/>
              <a:endCxn id="47" idx="0"/>
            </p:cNvCxnSpPr>
            <p:nvPr/>
          </p:nvCxnSpPr>
          <p:spPr>
            <a:xfrm flipH="1">
              <a:off x="1653936" y="1523974"/>
              <a:ext cx="83631" cy="3328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H="1">
              <a:off x="1596653" y="1268760"/>
              <a:ext cx="940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/>
            <p:cNvCxnSpPr>
              <a:stCxn id="38" idx="2"/>
            </p:cNvCxnSpPr>
            <p:nvPr/>
          </p:nvCxnSpPr>
          <p:spPr>
            <a:xfrm flipH="1" flipV="1">
              <a:off x="1681765" y="916624"/>
              <a:ext cx="75521" cy="4998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1835116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Connecteur droit 122"/>
            <p:cNvCxnSpPr>
              <a:stCxn id="37" idx="2"/>
            </p:cNvCxnSpPr>
            <p:nvPr/>
          </p:nvCxnSpPr>
          <p:spPr>
            <a:xfrm flipH="1" flipV="1">
              <a:off x="2113975" y="516420"/>
              <a:ext cx="35500" cy="81445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2410817" y="454596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4" name="Arc 14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5384937"/>
              <a:gd name="adj2" fmla="val 68436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4202729" y="682939"/>
            <a:ext cx="1172476" cy="117247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46" name="Connecteur droit 145"/>
          <p:cNvCxnSpPr/>
          <p:nvPr/>
        </p:nvCxnSpPr>
        <p:spPr>
          <a:xfrm flipV="1">
            <a:off x="4788967" y="2090640"/>
            <a:ext cx="1" cy="1142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>
            <a:stCxn id="159" idx="0"/>
            <a:endCxn id="160" idx="2"/>
          </p:cNvCxnSpPr>
          <p:nvPr/>
        </p:nvCxnSpPr>
        <p:spPr>
          <a:xfrm flipV="1">
            <a:off x="5620677" y="1263383"/>
            <a:ext cx="103959" cy="103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>
            <a:stCxn id="154" idx="0"/>
            <a:endCxn id="161" idx="2"/>
          </p:cNvCxnSpPr>
          <p:nvPr/>
        </p:nvCxnSpPr>
        <p:spPr>
          <a:xfrm flipV="1">
            <a:off x="5375205" y="600921"/>
            <a:ext cx="68700" cy="7826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>
            <a:stCxn id="168" idx="0"/>
            <a:endCxn id="167" idx="2"/>
          </p:cNvCxnSpPr>
          <p:nvPr/>
        </p:nvCxnSpPr>
        <p:spPr>
          <a:xfrm>
            <a:off x="5379830" y="1856821"/>
            <a:ext cx="71986" cy="72766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>
            <a:stCxn id="161" idx="0"/>
          </p:cNvCxnSpPr>
          <p:nvPr/>
        </p:nvCxnSpPr>
        <p:spPr>
          <a:xfrm flipH="1">
            <a:off x="5143130" y="419464"/>
            <a:ext cx="37625" cy="973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stCxn id="168" idx="2"/>
            <a:endCxn id="166" idx="0"/>
          </p:cNvCxnSpPr>
          <p:nvPr/>
        </p:nvCxnSpPr>
        <p:spPr>
          <a:xfrm>
            <a:off x="5081377" y="2048915"/>
            <a:ext cx="39085" cy="9526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>
            <a:stCxn id="167" idx="0"/>
          </p:cNvCxnSpPr>
          <p:nvPr/>
        </p:nvCxnSpPr>
        <p:spPr>
          <a:xfrm flipH="1" flipV="1">
            <a:off x="5549900" y="1619250"/>
            <a:ext cx="90115" cy="3880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>
            <a:stCxn id="154" idx="2"/>
            <a:endCxn id="160" idx="0"/>
          </p:cNvCxnSpPr>
          <p:nvPr/>
        </p:nvCxnSpPr>
        <p:spPr>
          <a:xfrm flipV="1">
            <a:off x="5563966" y="927770"/>
            <a:ext cx="96179" cy="3951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Arc 15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889041"/>
              <a:gd name="adj2" fmla="val 2032303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5" name="Arc 154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6200000"/>
              <a:gd name="adj2" fmla="val 1771215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6" name="Arc 155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3494291"/>
              <a:gd name="adj2" fmla="val 1492301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7" name="Arc 156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0822745"/>
              <a:gd name="adj2" fmla="val 1228878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8" name="Arc 157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8059261"/>
              <a:gd name="adj2" fmla="val 95543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9" name="Arc 158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664"/>
              <a:gd name="adj2" fmla="val 145388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0" name="Arc 159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20316015"/>
              <a:gd name="adj2" fmla="val 21578714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1" name="Arc 160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7685217"/>
              <a:gd name="adj2" fmla="val 1886540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2" name="Arc 161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924133"/>
              <a:gd name="adj2" fmla="val 161716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3" name="Arc 162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2305811"/>
              <a:gd name="adj2" fmla="val 1347763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9548094"/>
              <a:gd name="adj2" fmla="val 1079306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5" name="Arc 164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6939143"/>
              <a:gd name="adj2" fmla="val 81220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6" name="Arc 165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4155040"/>
              <a:gd name="adj2" fmla="val 54405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7" name="Arc 166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73462"/>
              <a:gd name="adj2" fmla="val 26936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8" name="Arc 167"/>
          <p:cNvSpPr/>
          <p:nvPr/>
        </p:nvSpPr>
        <p:spPr>
          <a:xfrm>
            <a:off x="3959103" y="437872"/>
            <a:ext cx="1663444" cy="1663444"/>
          </a:xfrm>
          <a:prstGeom prst="arc">
            <a:avLst>
              <a:gd name="adj1" fmla="val 2694803"/>
              <a:gd name="adj2" fmla="val 417319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69" name="Connecteur droit 168"/>
          <p:cNvCxnSpPr>
            <a:stCxn id="144" idx="2"/>
            <a:endCxn id="165" idx="0"/>
          </p:cNvCxnSpPr>
          <p:nvPr/>
        </p:nvCxnSpPr>
        <p:spPr>
          <a:xfrm flipH="1">
            <a:off x="4383899" y="2028630"/>
            <a:ext cx="65961" cy="840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>
            <a:stCxn id="158" idx="0"/>
            <a:endCxn id="165" idx="2"/>
          </p:cNvCxnSpPr>
          <p:nvPr/>
        </p:nvCxnSpPr>
        <p:spPr>
          <a:xfrm flipH="1">
            <a:off x="4123101" y="1864221"/>
            <a:ext cx="84760" cy="62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>
            <a:stCxn id="158" idx="2"/>
            <a:endCxn id="164" idx="0"/>
          </p:cNvCxnSpPr>
          <p:nvPr/>
        </p:nvCxnSpPr>
        <p:spPr>
          <a:xfrm flipH="1">
            <a:off x="3914641" y="1563993"/>
            <a:ext cx="96608" cy="3844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53280" y="1273693"/>
            <a:ext cx="109665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>
            <a:stCxn id="157" idx="2"/>
            <a:endCxn id="163" idx="0"/>
          </p:cNvCxnSpPr>
          <p:nvPr/>
        </p:nvCxnSpPr>
        <p:spPr>
          <a:xfrm flipH="1" flipV="1">
            <a:off x="3941616" y="872306"/>
            <a:ext cx="92412" cy="4783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Connecteur droit 173"/>
          <p:cNvCxnSpPr>
            <a:stCxn id="163" idx="2"/>
          </p:cNvCxnSpPr>
          <p:nvPr/>
        </p:nvCxnSpPr>
        <p:spPr>
          <a:xfrm>
            <a:off x="4123046" y="611865"/>
            <a:ext cx="84815" cy="67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stCxn id="156" idx="2"/>
            <a:endCxn id="162" idx="0"/>
          </p:cNvCxnSpPr>
          <p:nvPr/>
        </p:nvCxnSpPr>
        <p:spPr>
          <a:xfrm flipH="1" flipV="1">
            <a:off x="4449619" y="397195"/>
            <a:ext cx="37453" cy="96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>
            <a:endCxn id="155" idx="0"/>
          </p:cNvCxnSpPr>
          <p:nvPr/>
        </p:nvCxnSpPr>
        <p:spPr>
          <a:xfrm>
            <a:off x="4788967" y="333490"/>
            <a:ext cx="0" cy="103965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Connecteur droit 204"/>
          <p:cNvCxnSpPr>
            <a:stCxn id="5" idx="2"/>
          </p:cNvCxnSpPr>
          <p:nvPr/>
        </p:nvCxnSpPr>
        <p:spPr>
          <a:xfrm flipV="1">
            <a:off x="1401762" y="1263383"/>
            <a:ext cx="4322892" cy="5377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>
            <a:stCxn id="5" idx="4"/>
            <a:endCxn id="5" idx="0"/>
          </p:cNvCxnSpPr>
          <p:nvPr/>
        </p:nvCxnSpPr>
        <p:spPr>
          <a:xfrm flipV="1">
            <a:off x="2410817" y="259705"/>
            <a:ext cx="0" cy="2018110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Connecteur droit 209"/>
          <p:cNvCxnSpPr>
            <a:stCxn id="166" idx="2"/>
            <a:endCxn id="155" idx="0"/>
          </p:cNvCxnSpPr>
          <p:nvPr/>
        </p:nvCxnSpPr>
        <p:spPr>
          <a:xfrm flipV="1">
            <a:off x="4777922" y="437455"/>
            <a:ext cx="11045" cy="1767344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avec flèche 2"/>
          <p:cNvCxnSpPr>
            <a:endCxn id="5" idx="3"/>
          </p:cNvCxnSpPr>
          <p:nvPr/>
        </p:nvCxnSpPr>
        <p:spPr>
          <a:xfrm flipV="1">
            <a:off x="1547664" y="1982270"/>
            <a:ext cx="149643" cy="18330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1439652" y="2165575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45" idx="3"/>
          </p:cNvCxnSpPr>
          <p:nvPr/>
        </p:nvCxnSpPr>
        <p:spPr>
          <a:xfrm flipH="1">
            <a:off x="4374434" y="1563993"/>
            <a:ext cx="126260" cy="119717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4500694" y="1563993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4187" y="1998308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37,5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609323" y="1440882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25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068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840" y="2708920"/>
            <a:ext cx="1440160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131840" y="2852936"/>
            <a:ext cx="144016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Arbre primaire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0" y="2924944"/>
            <a:ext cx="1440160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203848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340646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491880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631969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779912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067944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355976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923292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214614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flipV="1">
            <a:off x="3214886" y="2132856"/>
            <a:ext cx="1152128" cy="634118"/>
            <a:chOff x="3356248" y="3509392"/>
            <a:chExt cx="1152128" cy="634118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3356248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3493046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644280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3784369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3932312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20344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4508376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4075692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4367014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2699792" y="3721868"/>
            <a:ext cx="2376263" cy="715244"/>
            <a:chOff x="2411760" y="3721868"/>
            <a:chExt cx="2664296" cy="715244"/>
          </a:xfrm>
        </p:grpSpPr>
        <p:sp>
          <p:nvSpPr>
            <p:cNvPr id="8" name="Rectangle 7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059832" y="3501008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915816" y="3861048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425924" y="3501009"/>
            <a:ext cx="64789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25924" y="2636911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3080991" y="2266070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36975" y="226606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425924" y="2636912"/>
            <a:ext cx="6550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 flipV="1">
            <a:off x="2699792" y="1686854"/>
            <a:ext cx="2376264" cy="715244"/>
            <a:chOff x="2411760" y="3721868"/>
            <a:chExt cx="2664296" cy="715244"/>
          </a:xfrm>
        </p:grpSpPr>
        <p:sp>
          <p:nvSpPr>
            <p:cNvPr id="50" name="Rectangle 49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1482043" y="3068960"/>
            <a:ext cx="9432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480927" y="2708920"/>
            <a:ext cx="1116" cy="720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10035" y="2708920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408919" y="342899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63316" y="4440386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405386" y="4043858"/>
            <a:ext cx="3143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405386" y="3645024"/>
            <a:ext cx="0" cy="3988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163316" y="3871850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868910" y="387477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10980" y="3657124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755576" y="3711834"/>
            <a:ext cx="111333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971600" y="3494182"/>
            <a:ext cx="11393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110980" y="3494182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971600" y="2636911"/>
            <a:ext cx="0" cy="85727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971600" y="2636912"/>
            <a:ext cx="7200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101060" y="247397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101060" y="247820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392910" y="2082898"/>
            <a:ext cx="0" cy="38929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92910" y="2082898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868910" y="3708908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768326" y="2402098"/>
            <a:ext cx="0" cy="13197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163924" y="1686854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2163924" y="1686854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74107" y="226936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868910" y="225539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768326" y="2418332"/>
            <a:ext cx="9233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1691680" y="2415846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1803400" y="2418332"/>
            <a:ext cx="6551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1803400" y="2415845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806654" y="2636910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e 141"/>
          <p:cNvGrpSpPr/>
          <p:nvPr/>
        </p:nvGrpSpPr>
        <p:grpSpPr>
          <a:xfrm>
            <a:off x="2459286" y="2310618"/>
            <a:ext cx="549697" cy="265314"/>
            <a:chOff x="2459286" y="2310618"/>
            <a:chExt cx="549697" cy="265314"/>
          </a:xfrm>
        </p:grpSpPr>
        <p:cxnSp>
          <p:nvCxnSpPr>
            <p:cNvPr id="117" name="Connecteur droit 116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2462654" y="3553772"/>
            <a:ext cx="549697" cy="265314"/>
            <a:chOff x="2459286" y="2310618"/>
            <a:chExt cx="549697" cy="265314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 flipH="1">
            <a:off x="2771800" y="168685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030876" y="168685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3289952" y="168685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3549028" y="1686850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3808104" y="1686849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4067180" y="16868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4315397" y="16868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4574473" y="16868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flipH="1">
            <a:off x="2771800" y="40443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3030876" y="40443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3289952" y="40443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H="1">
            <a:off x="3549028" y="4044345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08104" y="4044344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067180" y="404434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>
            <a:off x="4315397" y="404434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H="1">
            <a:off x="4574473" y="404434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e 192"/>
          <p:cNvGrpSpPr/>
          <p:nvPr/>
        </p:nvGrpSpPr>
        <p:grpSpPr>
          <a:xfrm>
            <a:off x="4819146" y="3715176"/>
            <a:ext cx="256899" cy="706266"/>
            <a:chOff x="4819146" y="3715176"/>
            <a:chExt cx="256899" cy="706266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825513" y="1679654"/>
            <a:ext cx="256899" cy="706266"/>
            <a:chOff x="4819146" y="3715176"/>
            <a:chExt cx="256899" cy="706266"/>
          </a:xfrm>
        </p:grpSpPr>
        <p:cxnSp>
          <p:nvCxnSpPr>
            <p:cNvPr id="195" name="Connecteur droit 194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eur droit 203"/>
          <p:cNvCxnSpPr>
            <a:endCxn id="51" idx="1"/>
          </p:cNvCxnSpPr>
          <p:nvPr/>
        </p:nvCxnSpPr>
        <p:spPr>
          <a:xfrm>
            <a:off x="2405387" y="1686846"/>
            <a:ext cx="294405" cy="198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2168513" y="1676436"/>
            <a:ext cx="531279" cy="3573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168513" y="1825358"/>
            <a:ext cx="371600" cy="2499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2163924" y="1971193"/>
            <a:ext cx="217326" cy="1461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168513" y="2123202"/>
            <a:ext cx="212737" cy="1430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2163316" y="2268629"/>
            <a:ext cx="217934" cy="1465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1943015" y="2269366"/>
            <a:ext cx="329572" cy="2216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869927" y="2369126"/>
            <a:ext cx="231133" cy="1554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1803400" y="2473299"/>
            <a:ext cx="217910" cy="1465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1578931" y="2414923"/>
            <a:ext cx="119854" cy="806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1353068" y="2418332"/>
            <a:ext cx="285790" cy="1922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115616" y="2407534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910272" y="2418332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774361" y="2472196"/>
            <a:ext cx="230839" cy="1552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772514" y="2619875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762706" y="2759028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>
            <a:off x="755576" y="2906189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>
            <a:off x="758463" y="3052743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751333" y="3199904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772545" y="3364021"/>
            <a:ext cx="516218" cy="3472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775432" y="3510575"/>
            <a:ext cx="294856" cy="1983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768302" y="3657736"/>
            <a:ext cx="82574" cy="555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1609361" y="3483854"/>
            <a:ext cx="1078563" cy="7254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371909" y="3473056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1166565" y="3483854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1874107" y="3802078"/>
            <a:ext cx="112807" cy="758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876310" y="3507772"/>
            <a:ext cx="519156" cy="3492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2163924" y="4019074"/>
            <a:ext cx="524000" cy="3524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2168513" y="4174930"/>
            <a:ext cx="371600" cy="2499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2168513" y="4327699"/>
            <a:ext cx="167538" cy="1126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3137489" y="1307104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Partie fixe</a:t>
            </a:r>
            <a:endParaRPr lang="fr-FR" dirty="0"/>
          </a:p>
        </p:txBody>
      </p:sp>
      <p:sp>
        <p:nvSpPr>
          <p:cNvPr id="296" name="Rectangle 295"/>
          <p:cNvSpPr/>
          <p:nvPr/>
        </p:nvSpPr>
        <p:spPr>
          <a:xfrm>
            <a:off x="334675" y="1769600"/>
            <a:ext cx="159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Haute pression</a:t>
            </a:r>
            <a:endParaRPr lang="fr-FR" dirty="0"/>
          </a:p>
        </p:txBody>
      </p:sp>
      <p:cxnSp>
        <p:nvCxnSpPr>
          <p:cNvPr id="298" name="Connecteur droit avec flèche 297"/>
          <p:cNvCxnSpPr/>
          <p:nvPr/>
        </p:nvCxnSpPr>
        <p:spPr>
          <a:xfrm>
            <a:off x="1737254" y="2120210"/>
            <a:ext cx="0" cy="70577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31840" y="188640"/>
            <a:ext cx="2160240" cy="21602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84240" y="341040"/>
            <a:ext cx="1855440" cy="18554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79912" y="404664"/>
            <a:ext cx="288032" cy="28803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24660" y="404664"/>
            <a:ext cx="0" cy="3168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1" idx="2"/>
          </p:cNvCxnSpPr>
          <p:nvPr/>
        </p:nvCxnSpPr>
        <p:spPr>
          <a:xfrm>
            <a:off x="3572421" y="721531"/>
            <a:ext cx="65223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373264" y="417364"/>
            <a:ext cx="1702792" cy="1702792"/>
          </a:xfrm>
          <a:prstGeom prst="arc">
            <a:avLst>
              <a:gd name="adj1" fmla="val 16200000"/>
              <a:gd name="adj2" fmla="val 1319979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Arc 21"/>
          <p:cNvSpPr/>
          <p:nvPr/>
        </p:nvSpPr>
        <p:spPr>
          <a:xfrm>
            <a:off x="4021336" y="1065436"/>
            <a:ext cx="406648" cy="406648"/>
          </a:xfrm>
          <a:prstGeom prst="arc">
            <a:avLst>
              <a:gd name="adj1" fmla="val 11907927"/>
              <a:gd name="adj2" fmla="val 945492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3" name="Connecteur droit 22"/>
          <p:cNvCxnSpPr>
            <a:stCxn id="22" idx="0"/>
          </p:cNvCxnSpPr>
          <p:nvPr/>
        </p:nvCxnSpPr>
        <p:spPr>
          <a:xfrm flipH="1">
            <a:off x="3923928" y="1204361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943462" y="1340768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43462" y="1204361"/>
            <a:ext cx="0" cy="1364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4"/>
            <a:endCxn id="7" idx="0"/>
          </p:cNvCxnSpPr>
          <p:nvPr/>
        </p:nvCxnSpPr>
        <p:spPr>
          <a:xfrm flipV="1">
            <a:off x="3923928" y="404664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6"/>
            <a:endCxn id="7" idx="2"/>
          </p:cNvCxnSpPr>
          <p:nvPr/>
        </p:nvCxnSpPr>
        <p:spPr>
          <a:xfrm flipH="1">
            <a:off x="3779912" y="548680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224288" y="1128548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080272" y="1272564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427984" y="1272564"/>
            <a:ext cx="122413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898540" y="721531"/>
            <a:ext cx="673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224660" y="341040"/>
            <a:ext cx="1427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7" idx="6"/>
          </p:cNvCxnSpPr>
          <p:nvPr/>
        </p:nvCxnSpPr>
        <p:spPr>
          <a:xfrm flipH="1">
            <a:off x="4067944" y="548680"/>
            <a:ext cx="50405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89376" y="548681"/>
            <a:ext cx="0" cy="172850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489376" y="713887"/>
            <a:ext cx="0" cy="558677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508104" y="341040"/>
            <a:ext cx="0" cy="931524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44886" y="68808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09982" y="839419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H</a:t>
            </a:r>
            <a:r>
              <a:rPr lang="fr-FR" sz="1000" baseline="-25000" dirty="0" err="1" smtClean="0"/>
              <a:t>mini</a:t>
            </a:r>
            <a:endParaRPr lang="fr-FR" sz="1000" baseline="-25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451276" y="499295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baseline="-25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7495" y="1676889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Bague interne</a:t>
            </a:r>
            <a:endParaRPr lang="fr-FR" sz="1000" baseline="-25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6416" y="2020778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Bague externe</a:t>
            </a:r>
            <a:endParaRPr lang="fr-FR" sz="1000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24681" y="747004"/>
            <a:ext cx="81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Rouleau</a:t>
            </a:r>
            <a:endParaRPr lang="fr-FR" sz="1000" baseline="-250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967256" y="607333"/>
            <a:ext cx="0" cy="247709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7452320" y="2149331"/>
            <a:ext cx="0" cy="37279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884368" y="548680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452368" y="548680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652120" y="3416505"/>
            <a:ext cx="324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0800000">
            <a:off x="7452320" y="5445272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7884368" y="6309273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7019273" y="1459569"/>
            <a:ext cx="142765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27904" y="1675641"/>
            <a:ext cx="2136584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3142" y="1891713"/>
            <a:ext cx="14337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446928" y="1459569"/>
            <a:ext cx="0" cy="432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46928" y="1459569"/>
            <a:ext cx="84465" cy="2161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8446928" y="1675641"/>
            <a:ext cx="84465" cy="21607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7019225" y="1387609"/>
            <a:ext cx="1224136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019177" y="1963673"/>
            <a:ext cx="1224184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8243361" y="1387609"/>
            <a:ext cx="0" cy="57606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7128284" y="1052736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7020272" y="1052736"/>
            <a:ext cx="108013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7114617" y="5776885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7006603" y="5651788"/>
            <a:ext cx="108014" cy="12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010654" y="1196752"/>
            <a:ext cx="0" cy="44550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128285" y="1052736"/>
            <a:ext cx="0" cy="2115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128285" y="2104477"/>
            <a:ext cx="0" cy="36724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orme libre 1043"/>
          <p:cNvSpPr/>
          <p:nvPr/>
        </p:nvSpPr>
        <p:spPr>
          <a:xfrm>
            <a:off x="7021002" y="1190548"/>
            <a:ext cx="1795108" cy="958783"/>
          </a:xfrm>
          <a:custGeom>
            <a:avLst/>
            <a:gdLst>
              <a:gd name="connsiteX0" fmla="*/ 0 w 1795108"/>
              <a:gd name="connsiteY0" fmla="*/ 89612 h 958783"/>
              <a:gd name="connsiteX1" fmla="*/ 826935 w 1795108"/>
              <a:gd name="connsiteY1" fmla="*/ 2148 h 958783"/>
              <a:gd name="connsiteX2" fmla="*/ 1645920 w 1795108"/>
              <a:gd name="connsiteY2" fmla="*/ 169125 h 958783"/>
              <a:gd name="connsiteX3" fmla="*/ 1749287 w 1795108"/>
              <a:gd name="connsiteY3" fmla="*/ 765473 h 958783"/>
              <a:gd name="connsiteX4" fmla="*/ 1129085 w 1795108"/>
              <a:gd name="connsiteY4" fmla="*/ 948353 h 958783"/>
              <a:gd name="connsiteX5" fmla="*/ 238539 w 1795108"/>
              <a:gd name="connsiteY5" fmla="*/ 932450 h 958783"/>
              <a:gd name="connsiteX6" fmla="*/ 7951 w 1795108"/>
              <a:gd name="connsiteY6" fmla="*/ 900645 h 9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5108" h="958783">
                <a:moveTo>
                  <a:pt x="0" y="89612"/>
                </a:moveTo>
                <a:cubicBezTo>
                  <a:pt x="276307" y="39254"/>
                  <a:pt x="552615" y="-11104"/>
                  <a:pt x="826935" y="2148"/>
                </a:cubicBezTo>
                <a:cubicBezTo>
                  <a:pt x="1101255" y="15400"/>
                  <a:pt x="1492195" y="41904"/>
                  <a:pt x="1645920" y="169125"/>
                </a:cubicBezTo>
                <a:cubicBezTo>
                  <a:pt x="1799645" y="296346"/>
                  <a:pt x="1835426" y="635602"/>
                  <a:pt x="1749287" y="765473"/>
                </a:cubicBezTo>
                <a:cubicBezTo>
                  <a:pt x="1663148" y="895344"/>
                  <a:pt x="1380876" y="920524"/>
                  <a:pt x="1129085" y="948353"/>
                </a:cubicBezTo>
                <a:cubicBezTo>
                  <a:pt x="877294" y="976182"/>
                  <a:pt x="425395" y="940401"/>
                  <a:pt x="238539" y="932450"/>
                </a:cubicBezTo>
                <a:cubicBezTo>
                  <a:pt x="51683" y="924499"/>
                  <a:pt x="29817" y="912572"/>
                  <a:pt x="7951" y="900645"/>
                </a:cubicBezTo>
              </a:path>
            </a:pathLst>
          </a:cu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>
            <a:stCxn id="10" idx="0"/>
          </p:cNvCxnSpPr>
          <p:nvPr/>
        </p:nvCxnSpPr>
        <p:spPr>
          <a:xfrm>
            <a:off x="7452368" y="980680"/>
            <a:ext cx="0" cy="2498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724128" y="2996952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09729" y="3861048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709729" y="2924944"/>
            <a:ext cx="0" cy="10157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5709729" y="285293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709729" y="393305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>
            <a:off x="5777404" y="2852936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777404" y="4013301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827904" y="2845312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6827904" y="3861661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709728" y="306896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09727" y="328498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709725" y="3226669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5704954" y="3573016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700182" y="364502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5695409" y="378904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6827904" y="3573017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6819269" y="3076079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781729" y="3068961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781729" y="3631332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6233092" y="2869905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V="1">
            <a:off x="6400478" y="2867373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233264" y="3872402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6400650" y="3869870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>
            <a:endCxn id="195" idx="2"/>
          </p:cNvCxnSpPr>
          <p:nvPr/>
        </p:nvCxnSpPr>
        <p:spPr>
          <a:xfrm flipH="1" flipV="1">
            <a:off x="6726436" y="3582339"/>
            <a:ext cx="129598" cy="7073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endCxn id="191" idx="0"/>
          </p:cNvCxnSpPr>
          <p:nvPr/>
        </p:nvCxnSpPr>
        <p:spPr>
          <a:xfrm flipH="1" flipV="1">
            <a:off x="6651613" y="3715610"/>
            <a:ext cx="126887" cy="828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5867449" y="3078346"/>
            <a:ext cx="117344" cy="7540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>
            <a:endCxn id="201" idx="0"/>
          </p:cNvCxnSpPr>
          <p:nvPr/>
        </p:nvCxnSpPr>
        <p:spPr>
          <a:xfrm flipH="1" flipV="1">
            <a:off x="5776728" y="3226041"/>
            <a:ext cx="130531" cy="7305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endCxn id="195" idx="0"/>
          </p:cNvCxnSpPr>
          <p:nvPr/>
        </p:nvCxnSpPr>
        <p:spPr>
          <a:xfrm flipH="1">
            <a:off x="6731361" y="3230522"/>
            <a:ext cx="127054" cy="8021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endCxn id="75" idx="2"/>
          </p:cNvCxnSpPr>
          <p:nvPr/>
        </p:nvCxnSpPr>
        <p:spPr>
          <a:xfrm flipH="1">
            <a:off x="6650887" y="3077260"/>
            <a:ext cx="125232" cy="8431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5871869" y="3730902"/>
            <a:ext cx="117344" cy="6934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endCxn id="202" idx="2"/>
          </p:cNvCxnSpPr>
          <p:nvPr/>
        </p:nvCxnSpPr>
        <p:spPr>
          <a:xfrm flipH="1">
            <a:off x="5783381" y="3584783"/>
            <a:ext cx="123536" cy="7937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6853412"/>
              <a:gd name="adj2" fmla="val 19226073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Arc 190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364916"/>
              <a:gd name="adj2" fmla="val 4775215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Arc 191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6009363"/>
              <a:gd name="adj2" fmla="val 836799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rc 192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9592507"/>
              <a:gd name="adj2" fmla="val 1193126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rc 193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3202566"/>
              <a:gd name="adj2" fmla="val 1552317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rc 19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0572231"/>
              <a:gd name="adj2" fmla="val 1152442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Arc 199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5685663"/>
              <a:gd name="adj2" fmla="val 1670878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Arc 200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2088267"/>
              <a:gd name="adj2" fmla="val 1315651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Arc 201"/>
          <p:cNvSpPr/>
          <p:nvPr/>
        </p:nvSpPr>
        <p:spPr>
          <a:xfrm>
            <a:off x="5736505" y="2856212"/>
            <a:ext cx="1159200" cy="1159200"/>
          </a:xfrm>
          <a:prstGeom prst="arc">
            <a:avLst>
              <a:gd name="adj1" fmla="val 8427968"/>
              <a:gd name="adj2" fmla="val 940789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Arc 202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4890414"/>
              <a:gd name="adj2" fmla="val 589254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Arc 203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300151"/>
              <a:gd name="adj2" fmla="val 228975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Arc 204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9328404"/>
              <a:gd name="adj2" fmla="val 2035466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213"/>
          <p:cNvSpPr txBox="1"/>
          <p:nvPr/>
        </p:nvSpPr>
        <p:spPr>
          <a:xfrm>
            <a:off x="7386530" y="5767655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Moteur hydraulique</a:t>
            </a:r>
            <a:endParaRPr lang="fr-FR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55584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652120" y="3425791"/>
            <a:ext cx="252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27904" y="1835775"/>
            <a:ext cx="1344576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024846" y="1681417"/>
            <a:ext cx="10055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020528" y="1985782"/>
            <a:ext cx="100983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030363" y="1681417"/>
            <a:ext cx="0" cy="30436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030363" y="1681417"/>
            <a:ext cx="59490" cy="1522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8030363" y="1833600"/>
            <a:ext cx="59490" cy="15218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024812" y="1630735"/>
            <a:ext cx="862176" cy="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24779" y="2036464"/>
            <a:ext cx="862210" cy="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886988" y="1630735"/>
            <a:ext cx="0" cy="4057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006603" y="1268760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8628" y="1268760"/>
            <a:ext cx="0" cy="431406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6732288" y="2888928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732288" y="3969072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6999060" y="5582822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732288" y="2888928"/>
            <a:ext cx="0" cy="1080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6642276" y="3726009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642276" y="3158964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6642276" y="3158964"/>
            <a:ext cx="0" cy="5670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922180" y="3262462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5922180" y="3248976"/>
            <a:ext cx="0" cy="36004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922180" y="3609024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5873643" y="3255400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 flipV="1">
            <a:off x="5877970" y="3564018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877970" y="3300406"/>
            <a:ext cx="0" cy="2636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à coins arrondis 2066"/>
          <p:cNvSpPr/>
          <p:nvPr/>
        </p:nvSpPr>
        <p:spPr>
          <a:xfrm>
            <a:off x="6012192" y="3355071"/>
            <a:ext cx="540072" cy="141439"/>
          </a:xfrm>
          <a:prstGeom prst="roundRect">
            <a:avLst>
              <a:gd name="adj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7008628" y="5319252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Compte tours</a:t>
            </a:r>
          </a:p>
        </p:txBody>
      </p:sp>
    </p:spTree>
    <p:extLst>
      <p:ext uri="{BB962C8B-B14F-4D97-AF65-F5344CB8AC3E}">
        <p14:creationId xmlns:p14="http://schemas.microsoft.com/office/powerpoint/2010/main" val="724858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</Words>
  <Application>Microsoft Office PowerPoint</Application>
  <PresentationFormat>Affichage à l'écran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33</cp:revision>
  <dcterms:created xsi:type="dcterms:W3CDTF">2015-04-16T19:32:39Z</dcterms:created>
  <dcterms:modified xsi:type="dcterms:W3CDTF">2015-04-18T12:26:51Z</dcterms:modified>
</cp:coreProperties>
</file>