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69" r:id="rId4"/>
    <p:sldId id="270" r:id="rId5"/>
    <p:sldId id="273" r:id="rId6"/>
    <p:sldId id="271" r:id="rId7"/>
    <p:sldId id="272" r:id="rId8"/>
    <p:sldId id="27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04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97E7-71B2-4105-8110-3CBFEB877C6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913A-9AA6-4680-8E6C-CC9C4E6A9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P\Documents\BROUILLON\2013_09_10\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03238" y="-242888"/>
            <a:ext cx="10150476" cy="7345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ep1"/>
          <p:cNvPicPr/>
          <p:nvPr/>
        </p:nvPicPr>
        <p:blipFill>
          <a:blip r:embed="rId2" cstate="print">
            <a:lum bright="12000"/>
          </a:blip>
          <a:srcRect l="19376" r="9073"/>
          <a:stretch>
            <a:fillRect/>
          </a:stretch>
        </p:blipFill>
        <p:spPr bwMode="auto">
          <a:xfrm>
            <a:off x="395536" y="620688"/>
            <a:ext cx="324036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212976"/>
            <a:ext cx="2826882" cy="322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549274"/>
            <a:ext cx="3559622" cy="264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hip.fr/images/rep_editeur_html/ridoir%20a%20chape%20fix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71612"/>
            <a:ext cx="7921731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IM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605" y="0"/>
            <a:ext cx="86647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"/>
          <p:cNvPicPr/>
          <p:nvPr/>
        </p:nvPicPr>
        <p:blipFill>
          <a:blip r:embed="rId2" cstate="print"/>
          <a:srcRect r="51138"/>
          <a:stretch>
            <a:fillRect/>
          </a:stretch>
        </p:blipFill>
        <p:spPr bwMode="auto">
          <a:xfrm>
            <a:off x="827584" y="548680"/>
            <a:ext cx="4464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4032448" cy="639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F:\Crs2013-2014\PTSI-14-Construction\02-Elém-filet-14\Ev-ass-el-fil-Vérin-couleu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0"/>
            <a:ext cx="4392488" cy="6572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JPP\Documents\BROUILLON\2014_09_17\IMG_0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8639"/>
            <a:ext cx="6048672" cy="65704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PP\Documents\BROUILLON\2014_09_17\IMG_0002.jpg"/>
          <p:cNvPicPr>
            <a:picLocks noChangeAspect="1" noChangeArrowheads="1"/>
          </p:cNvPicPr>
          <p:nvPr/>
        </p:nvPicPr>
        <p:blipFill>
          <a:blip r:embed="rId2" cstate="print"/>
          <a:srcRect l="7226" t="15027" r="7999" b="14848"/>
          <a:stretch>
            <a:fillRect/>
          </a:stretch>
        </p:blipFill>
        <p:spPr bwMode="auto">
          <a:xfrm>
            <a:off x="0" y="0"/>
            <a:ext cx="5373200" cy="6264696"/>
          </a:xfrm>
          <a:prstGeom prst="rect">
            <a:avLst/>
          </a:prstGeom>
          <a:noFill/>
        </p:spPr>
      </p:pic>
      <p:pic>
        <p:nvPicPr>
          <p:cNvPr id="3" name="Picture 2" descr="C:\Users\JPP\Documents\BROUILLON\2014_09_17\IMG_0001.jpg"/>
          <p:cNvPicPr>
            <a:picLocks noChangeAspect="1" noChangeArrowheads="1"/>
          </p:cNvPicPr>
          <p:nvPr/>
        </p:nvPicPr>
        <p:blipFill>
          <a:blip r:embed="rId3" cstate="print"/>
          <a:srcRect l="16845" t="14139" r="17072" b="12667"/>
          <a:stretch>
            <a:fillRect/>
          </a:stretch>
        </p:blipFill>
        <p:spPr bwMode="auto">
          <a:xfrm>
            <a:off x="5076056" y="1"/>
            <a:ext cx="4067944" cy="63507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Affichage à l'écran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JPP</dc:creator>
  <cp:lastModifiedBy>XP</cp:lastModifiedBy>
  <cp:revision>15</cp:revision>
  <dcterms:created xsi:type="dcterms:W3CDTF">2013-09-05T16:12:06Z</dcterms:created>
  <dcterms:modified xsi:type="dcterms:W3CDTF">2014-10-15T07:23:31Z</dcterms:modified>
</cp:coreProperties>
</file>