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9.png"/><Relationship Id="rId18" Type="http://schemas.openxmlformats.org/officeDocument/2006/relationships/image" Target="../media/image201.png"/><Relationship Id="rId26" Type="http://schemas.openxmlformats.org/officeDocument/2006/relationships/image" Target="../media/image360.png"/><Relationship Id="rId39" Type="http://schemas.openxmlformats.org/officeDocument/2006/relationships/image" Target="../media/image200.png"/><Relationship Id="rId3" Type="http://schemas.openxmlformats.org/officeDocument/2006/relationships/image" Target="../media/image2.png"/><Relationship Id="rId21" Type="http://schemas.openxmlformats.org/officeDocument/2006/relationships/image" Target="../media/image271.png"/><Relationship Id="rId34" Type="http://schemas.openxmlformats.org/officeDocument/2006/relationships/image" Target="../media/image571.png"/><Relationship Id="rId42" Type="http://schemas.openxmlformats.org/officeDocument/2006/relationships/image" Target="../media/image331.png"/><Relationship Id="rId7" Type="http://schemas.openxmlformats.org/officeDocument/2006/relationships/image" Target="../media/image510.png"/><Relationship Id="rId12" Type="http://schemas.openxmlformats.org/officeDocument/2006/relationships/image" Target="../media/image8.png"/><Relationship Id="rId17" Type="http://schemas.openxmlformats.org/officeDocument/2006/relationships/image" Target="../media/image150.png"/><Relationship Id="rId25" Type="http://schemas.openxmlformats.org/officeDocument/2006/relationships/image" Target="../media/image351.png"/><Relationship Id="rId33" Type="http://schemas.openxmlformats.org/officeDocument/2006/relationships/image" Target="../media/image561.png"/><Relationship Id="rId38" Type="http://schemas.openxmlformats.org/officeDocument/2006/relationships/image" Target="../media/image360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20" Type="http://schemas.openxmlformats.org/officeDocument/2006/relationships/image" Target="../media/image260.png"/><Relationship Id="rId29" Type="http://schemas.openxmlformats.org/officeDocument/2006/relationships/image" Target="../media/image331.png"/><Relationship Id="rId41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1.png"/><Relationship Id="rId11" Type="http://schemas.openxmlformats.org/officeDocument/2006/relationships/image" Target="../media/image7.png"/><Relationship Id="rId24" Type="http://schemas.openxmlformats.org/officeDocument/2006/relationships/image" Target="../media/image221.png"/><Relationship Id="rId32" Type="http://schemas.openxmlformats.org/officeDocument/2006/relationships/image" Target="../media/image540.png"/><Relationship Id="rId37" Type="http://schemas.openxmlformats.org/officeDocument/2006/relationships/image" Target="../media/image351.png"/><Relationship Id="rId40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50.png"/><Relationship Id="rId28" Type="http://schemas.openxmlformats.org/officeDocument/2006/relationships/image" Target="../media/image312.png"/><Relationship Id="rId36" Type="http://schemas.openxmlformats.org/officeDocument/2006/relationships/image" Target="../media/image371.png"/><Relationship Id="rId10" Type="http://schemas.openxmlformats.org/officeDocument/2006/relationships/image" Target="../media/image6.png"/><Relationship Id="rId19" Type="http://schemas.openxmlformats.org/officeDocument/2006/relationships/image" Target="../media/image230.png"/><Relationship Id="rId31" Type="http://schemas.openxmlformats.org/officeDocument/2006/relationships/image" Target="../media/image380.png"/><Relationship Id="rId44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5.png"/><Relationship Id="rId22" Type="http://schemas.openxmlformats.org/officeDocument/2006/relationships/image" Target="../media/image240.png"/><Relationship Id="rId27" Type="http://schemas.openxmlformats.org/officeDocument/2006/relationships/image" Target="../media/image371.png"/><Relationship Id="rId30" Type="http://schemas.openxmlformats.org/officeDocument/2006/relationships/image" Target="../media/image342.png"/><Relationship Id="rId35" Type="http://schemas.openxmlformats.org/officeDocument/2006/relationships/image" Target="../media/image58.png"/><Relationship Id="rId43" Type="http://schemas.openxmlformats.org/officeDocument/2006/relationships/image" Target="../media/image40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421.png"/><Relationship Id="rId8" Type="http://schemas.openxmlformats.org/officeDocument/2006/relationships/image" Target="../media/image331.png"/><Relationship Id="rId39" Type="http://schemas.openxmlformats.org/officeDocument/2006/relationships/image" Target="../media/image330.png"/><Relationship Id="rId3" Type="http://schemas.openxmlformats.org/officeDocument/2006/relationships/image" Target="../media/image312.png"/><Relationship Id="rId21" Type="http://schemas.openxmlformats.org/officeDocument/2006/relationships/image" Target="../media/image67.png"/><Relationship Id="rId34" Type="http://schemas.openxmlformats.org/officeDocument/2006/relationships/image" Target="../media/image220.png"/><Relationship Id="rId17" Type="http://schemas.openxmlformats.org/officeDocument/2006/relationships/image" Target="../media/image63.png"/><Relationship Id="rId25" Type="http://schemas.openxmlformats.org/officeDocument/2006/relationships/image" Target="../media/image412.png"/><Relationship Id="rId7" Type="http://schemas.openxmlformats.org/officeDocument/2006/relationships/image" Target="../media/image321.png"/><Relationship Id="rId12" Type="http://schemas.openxmlformats.org/officeDocument/2006/relationships/image" Target="../media/image380.png"/><Relationship Id="rId33" Type="http://schemas.openxmlformats.org/officeDocument/2006/relationships/image" Target="../media/image290.png"/><Relationship Id="rId38" Type="http://schemas.openxmlformats.org/officeDocument/2006/relationships/image" Target="../media/image32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2" Type="http://schemas.openxmlformats.org/officeDocument/2006/relationships/image" Target="../media/image351.png"/><Relationship Id="rId29" Type="http://schemas.openxmlformats.org/officeDocument/2006/relationships/image" Target="../media/image291.png"/><Relationship Id="rId41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370.png"/><Relationship Id="rId24" Type="http://schemas.openxmlformats.org/officeDocument/2006/relationships/image" Target="../media/image401.png"/><Relationship Id="rId32" Type="http://schemas.openxmlformats.org/officeDocument/2006/relationships/image" Target="../media/image280.png"/><Relationship Id="rId37" Type="http://schemas.openxmlformats.org/officeDocument/2006/relationships/image" Target="../media/image310.png"/><Relationship Id="rId40" Type="http://schemas.openxmlformats.org/officeDocument/2006/relationships/image" Target="../media/image340.png"/><Relationship Id="rId15" Type="http://schemas.openxmlformats.org/officeDocument/2006/relationships/image" Target="../media/image62.png"/><Relationship Id="rId23" Type="http://schemas.openxmlformats.org/officeDocument/2006/relationships/image" Target="../media/image391.png"/><Relationship Id="rId28" Type="http://schemas.openxmlformats.org/officeDocument/2006/relationships/image" Target="../media/image281.png"/><Relationship Id="rId5" Type="http://schemas.openxmlformats.org/officeDocument/2006/relationships/image" Target="../media/image301.png"/><Relationship Id="rId36" Type="http://schemas.openxmlformats.org/officeDocument/2006/relationships/image" Target="../media/image300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31" Type="http://schemas.openxmlformats.org/officeDocument/2006/relationships/image" Target="../media/image270.png"/><Relationship Id="rId14" Type="http://schemas.openxmlformats.org/officeDocument/2006/relationships/image" Target="../media/image61.png"/><Relationship Id="rId4" Type="http://schemas.openxmlformats.org/officeDocument/2006/relationships/image" Target="../media/image331.png"/><Relationship Id="rId22" Type="http://schemas.openxmlformats.org/officeDocument/2006/relationships/image" Target="../media/image360.png"/><Relationship Id="rId27" Type="http://schemas.openxmlformats.org/officeDocument/2006/relationships/image" Target="../media/image430.png"/><Relationship Id="rId30" Type="http://schemas.openxmlformats.org/officeDocument/2006/relationships/image" Target="../media/image312.png"/><Relationship Id="rId9" Type="http://schemas.openxmlformats.org/officeDocument/2006/relationships/image" Target="../media/image341.png"/><Relationship Id="rId35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69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0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5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9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2160240" cy="209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2915816" y="2574190"/>
            <a:ext cx="0" cy="79208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267744" y="2636912"/>
            <a:ext cx="144016" cy="333322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43708" y="31409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Appui plan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43608" y="276118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Centrage court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548681"/>
            <a:ext cx="288738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2386898"/>
            <a:ext cx="2887380" cy="169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2915816" y="1268760"/>
            <a:ext cx="864096" cy="78109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817688" y="189596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Cylindre long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9730" y="4171692"/>
            <a:ext cx="143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 ponctuel</a:t>
            </a:r>
            <a:endParaRPr lang="fr-FR" sz="1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2049858"/>
            <a:ext cx="864096" cy="94709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3707904" y="3501008"/>
            <a:ext cx="576064" cy="67068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528</Words>
  <Application>Microsoft Office PowerPoint</Application>
  <PresentationFormat>Affichage à l'écran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2012-04-14T13:15:19Z</dcterms:created>
  <dcterms:modified xsi:type="dcterms:W3CDTF">2012-04-14T17:03:45Z</dcterms:modified>
</cp:coreProperties>
</file>