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F9-19DB-445B-A139-2BCCE0B86E9A}" type="datetimeFigureOut">
              <a:rPr lang="fr-FR" smtClean="0"/>
              <a:pPr/>
              <a:t>03/09/2013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ACA2-D0D6-426C-B9D2-0D3B2A9201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F9-19DB-445B-A139-2BCCE0B86E9A}" type="datetimeFigureOut">
              <a:rPr lang="fr-FR" smtClean="0"/>
              <a:pPr/>
              <a:t>03/09/2013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ACA2-D0D6-426C-B9D2-0D3B2A9201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F9-19DB-445B-A139-2BCCE0B86E9A}" type="datetimeFigureOut">
              <a:rPr lang="fr-FR" smtClean="0"/>
              <a:pPr/>
              <a:t>03/09/2013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ACA2-D0D6-426C-B9D2-0D3B2A9201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F9-19DB-445B-A139-2BCCE0B86E9A}" type="datetimeFigureOut">
              <a:rPr lang="fr-FR" smtClean="0"/>
              <a:pPr/>
              <a:t>03/09/2013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ACA2-D0D6-426C-B9D2-0D3B2A9201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F9-19DB-445B-A139-2BCCE0B86E9A}" type="datetimeFigureOut">
              <a:rPr lang="fr-FR" smtClean="0"/>
              <a:pPr/>
              <a:t>03/09/2013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ACA2-D0D6-426C-B9D2-0D3B2A9201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F9-19DB-445B-A139-2BCCE0B86E9A}" type="datetimeFigureOut">
              <a:rPr lang="fr-FR" smtClean="0"/>
              <a:pPr/>
              <a:t>03/09/2013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ACA2-D0D6-426C-B9D2-0D3B2A9201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F9-19DB-445B-A139-2BCCE0B86E9A}" type="datetimeFigureOut">
              <a:rPr lang="fr-FR" smtClean="0"/>
              <a:pPr/>
              <a:t>03/09/2013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ACA2-D0D6-426C-B9D2-0D3B2A9201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F9-19DB-445B-A139-2BCCE0B86E9A}" type="datetimeFigureOut">
              <a:rPr lang="fr-FR" smtClean="0"/>
              <a:pPr/>
              <a:t>03/09/2013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ACA2-D0D6-426C-B9D2-0D3B2A9201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F9-19DB-445B-A139-2BCCE0B86E9A}" type="datetimeFigureOut">
              <a:rPr lang="fr-FR" smtClean="0"/>
              <a:pPr/>
              <a:t>03/09/2013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ACA2-D0D6-426C-B9D2-0D3B2A9201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F9-19DB-445B-A139-2BCCE0B86E9A}" type="datetimeFigureOut">
              <a:rPr lang="fr-FR" smtClean="0"/>
              <a:pPr/>
              <a:t>03/09/2013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ACA2-D0D6-426C-B9D2-0D3B2A9201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F9-19DB-445B-A139-2BCCE0B86E9A}" type="datetimeFigureOut">
              <a:rPr lang="fr-FR" smtClean="0"/>
              <a:pPr/>
              <a:t>03/09/2013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ACA2-D0D6-426C-B9D2-0D3B2A9201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57F9-19DB-445B-A139-2BCCE0B86E9A}" type="datetimeFigureOut">
              <a:rPr lang="fr-FR" smtClean="0"/>
              <a:pPr/>
              <a:t>03/09/2013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7ACA2-D0D6-426C-B9D2-0D3B2A9201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olle-14-Servomot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6338"/>
            <a:ext cx="9144000" cy="64653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3222625" cy="17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4" y="1700213"/>
            <a:ext cx="5951341" cy="396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319278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 descr="p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628800"/>
            <a:ext cx="5654000" cy="461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04664"/>
            <a:ext cx="432048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 1" descr="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060848"/>
            <a:ext cx="5641052" cy="373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319278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 descr="p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988840"/>
            <a:ext cx="5319484" cy="41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319278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 descr="p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556792"/>
            <a:ext cx="4913352" cy="417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40871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00808"/>
            <a:ext cx="4795212" cy="292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0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43204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 descr="0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717032"/>
            <a:ext cx="4392488" cy="217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0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374441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 descr="0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356992"/>
            <a:ext cx="396044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0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92696"/>
            <a:ext cx="396044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 descr="0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221088"/>
            <a:ext cx="424847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olle-14-Visseu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6338"/>
            <a:ext cx="9144000" cy="64653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00"/>
          <p:cNvPicPr/>
          <p:nvPr/>
        </p:nvPicPr>
        <p:blipFill>
          <a:blip r:embed="rId2" cstate="print"/>
          <a:srcRect t="34395" b="37862"/>
          <a:stretch>
            <a:fillRect/>
          </a:stretch>
        </p:blipFill>
        <p:spPr bwMode="auto">
          <a:xfrm>
            <a:off x="611560" y="2276872"/>
            <a:ext cx="800897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 1" descr="0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48680"/>
            <a:ext cx="2703830" cy="1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JPP\Documents\BROUILLON\2013_09_03\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3" y="1914525"/>
            <a:ext cx="7153275" cy="3027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l-eg"/>
          <p:cNvPicPr/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755576" y="836712"/>
            <a:ext cx="345638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 descr="cyl-eg-pl"/>
          <p:cNvPicPr/>
          <p:nvPr/>
        </p:nvPicPr>
        <p:blipFill>
          <a:blip r:embed="rId3" cstate="print">
            <a:lum bright="18000"/>
          </a:blip>
          <a:srcRect/>
          <a:stretch>
            <a:fillRect/>
          </a:stretch>
        </p:blipFill>
        <p:spPr bwMode="auto">
          <a:xfrm>
            <a:off x="4355976" y="1052736"/>
            <a:ext cx="367240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 descr="cyl-cr-diff"/>
          <p:cNvPicPr/>
          <p:nvPr/>
        </p:nvPicPr>
        <p:blipFill>
          <a:blip r:embed="rId4" cstate="print">
            <a:lum bright="36000"/>
          </a:blip>
          <a:srcRect/>
          <a:stretch>
            <a:fillRect/>
          </a:stretch>
        </p:blipFill>
        <p:spPr bwMode="auto">
          <a:xfrm>
            <a:off x="611560" y="3501008"/>
            <a:ext cx="388843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cyl-cr-diff"/>
          <p:cNvPicPr/>
          <p:nvPr/>
        </p:nvPicPr>
        <p:blipFill>
          <a:blip r:embed="rId5" cstate="print">
            <a:lum bright="36000"/>
          </a:blip>
          <a:srcRect/>
          <a:stretch>
            <a:fillRect/>
          </a:stretch>
        </p:blipFill>
        <p:spPr bwMode="auto">
          <a:xfrm>
            <a:off x="4067944" y="3717032"/>
            <a:ext cx="3851920" cy="253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ube"/>
          <p:cNvPicPr/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0" y="332656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 descr="C:\Users\JPP\Documents\BROUILLON\2013_09_03\IMG_0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0613" y="1536700"/>
            <a:ext cx="5883795" cy="5032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JPP\Documents\BROUILLON\2013_09_03\IMG_0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940" y="1772816"/>
            <a:ext cx="5941455" cy="4670227"/>
          </a:xfrm>
          <a:prstGeom prst="rect">
            <a:avLst/>
          </a:prstGeom>
          <a:noFill/>
        </p:spPr>
      </p:pic>
      <p:pic>
        <p:nvPicPr>
          <p:cNvPr id="3" name="Image 2" descr="triede"/>
          <p:cNvPicPr/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395536" y="620688"/>
            <a:ext cx="288032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yra"/>
          <p:cNvPicPr/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323528" y="620688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 descr="C:\Users\JPP\Documents\BROUILLON\2013_09_03\IMG_0003.jpg"/>
          <p:cNvPicPr>
            <a:picLocks noChangeAspect="1" noChangeArrowheads="1"/>
          </p:cNvPicPr>
          <p:nvPr/>
        </p:nvPicPr>
        <p:blipFill>
          <a:blip r:embed="rId3" cstate="print"/>
          <a:srcRect l="10181" r="11417" b="53257"/>
          <a:stretch>
            <a:fillRect/>
          </a:stretch>
        </p:blipFill>
        <p:spPr bwMode="auto">
          <a:xfrm>
            <a:off x="467544" y="3284984"/>
            <a:ext cx="3240360" cy="2592288"/>
          </a:xfrm>
          <a:prstGeom prst="rect">
            <a:avLst/>
          </a:prstGeom>
          <a:noFill/>
        </p:spPr>
      </p:pic>
      <p:pic>
        <p:nvPicPr>
          <p:cNvPr id="24579" name="Picture 3" descr="C:\Users\JPP\Documents\BROUILLON\2013_09_03\IMG_0003.jpg"/>
          <p:cNvPicPr>
            <a:picLocks noChangeAspect="1" noChangeArrowheads="1"/>
          </p:cNvPicPr>
          <p:nvPr/>
        </p:nvPicPr>
        <p:blipFill>
          <a:blip r:embed="rId3" cstate="print"/>
          <a:srcRect t="52443"/>
          <a:stretch>
            <a:fillRect/>
          </a:stretch>
        </p:blipFill>
        <p:spPr bwMode="auto">
          <a:xfrm>
            <a:off x="2699792" y="476672"/>
            <a:ext cx="6319058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1259632" y="1124744"/>
            <a:ext cx="2881630" cy="174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1052513"/>
            <a:ext cx="2460625" cy="174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Imag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356992"/>
            <a:ext cx="2749550" cy="219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3068960"/>
            <a:ext cx="3457697" cy="257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 l="13350" t="24095" r="12135" b="16295"/>
          <a:stretch>
            <a:fillRect/>
          </a:stretch>
        </p:blipFill>
        <p:spPr bwMode="auto">
          <a:xfrm>
            <a:off x="1475656" y="1268760"/>
            <a:ext cx="6552728" cy="367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2736"/>
            <a:ext cx="7056783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20688"/>
            <a:ext cx="655272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 3" descr="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4936640" cy="2592288"/>
          </a:xfrm>
          <a:prstGeom prst="rect">
            <a:avLst/>
          </a:prstGeom>
          <a:noFill/>
        </p:spPr>
      </p:pic>
      <p:pic>
        <p:nvPicPr>
          <p:cNvPr id="2051" name="Image 4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408511"/>
            <a:ext cx="4320480" cy="3724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764704"/>
            <a:ext cx="319278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2194612" y="2708920"/>
          <a:ext cx="6570026" cy="3773016"/>
        </p:xfrm>
        <a:graphic>
          <a:graphicData uri="http://schemas.openxmlformats.org/presentationml/2006/ole">
            <p:oleObj spid="_x0000_s19457" name="Picture" r:id="rId4" imgW="3185631" imgH="182954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84784"/>
            <a:ext cx="597666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 1" descr="p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20688"/>
            <a:ext cx="319278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Affichage à l'écran (4:3)</PresentationFormat>
  <Paragraphs>0</Paragraphs>
  <Slides>25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7" baseType="lpstr">
      <vt:lpstr>Thème Office</vt:lpstr>
      <vt:lpstr>Picture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JPP</cp:lastModifiedBy>
  <cp:revision>12</cp:revision>
  <dcterms:created xsi:type="dcterms:W3CDTF">2013-09-03T20:06:15Z</dcterms:created>
  <dcterms:modified xsi:type="dcterms:W3CDTF">2013-09-03T20:55:40Z</dcterms:modified>
</cp:coreProperties>
</file>