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7" autoAdjust="0"/>
    <p:restoredTop sz="94394" autoAdjust="0"/>
  </p:normalViewPr>
  <p:slideViewPr>
    <p:cSldViewPr>
      <p:cViewPr>
        <p:scale>
          <a:sx n="75" d="100"/>
          <a:sy n="75" d="100"/>
        </p:scale>
        <p:origin x="-14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avec flèche 53"/>
          <p:cNvCxnSpPr>
            <a:stCxn id="9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0" idx="3"/>
            <a:endCxn id="20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4" idx="1"/>
            <a:endCxn id="28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13" idx="1"/>
            <a:endCxn id="23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22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21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4" name="Flèche droite 23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7" name="Flèche droite 26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30" name="Connecteur droit avec flèche 29"/>
          <p:cNvCxnSpPr>
            <a:stCxn id="7" idx="3"/>
            <a:endCxn id="8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8" idx="3"/>
            <a:endCxn id="28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3" idx="1"/>
            <a:endCxn id="21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9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endCxn id="8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11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11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14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avec flèche 53"/>
          <p:cNvCxnSpPr>
            <a:stCxn id="9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0" idx="3"/>
            <a:endCxn id="20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4" idx="1"/>
            <a:endCxn id="28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13" idx="1"/>
            <a:endCxn id="23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22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21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5" name="Flèche droite 24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7" name="Flèche droite 26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30" name="Connecteur droit avec flèche 29"/>
          <p:cNvCxnSpPr>
            <a:stCxn id="7" idx="3"/>
            <a:endCxn id="8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8" idx="3"/>
            <a:endCxn id="28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3" idx="1"/>
            <a:endCxn id="21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9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endCxn id="8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11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11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14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734740" y="0"/>
            <a:ext cx="14363364" cy="52644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24" name="Flèche droite 23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</p:spTree>
    <p:extLst>
      <p:ext uri="{BB962C8B-B14F-4D97-AF65-F5344CB8AC3E}">
        <p14:creationId xmlns:p14="http://schemas.microsoft.com/office/powerpoint/2010/main" val="375362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104</Words>
  <Application>Microsoft Office PowerPoint</Application>
  <PresentationFormat>Affichage à l'écran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190</cp:revision>
  <dcterms:created xsi:type="dcterms:W3CDTF">2012-04-14T13:15:19Z</dcterms:created>
  <dcterms:modified xsi:type="dcterms:W3CDTF">2014-09-01T14:45:04Z</dcterms:modified>
</cp:coreProperties>
</file>