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5" autoAdjust="0"/>
    <p:restoredTop sz="94660"/>
  </p:normalViewPr>
  <p:slideViewPr>
    <p:cSldViewPr>
      <p:cViewPr varScale="1">
        <p:scale>
          <a:sx n="69" d="100"/>
          <a:sy n="69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17/05/2015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17/05/2015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17/05/2015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17/05/2015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17/05/2015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17/05/2015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17/05/2015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17/05/2015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2339" y="-39281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err="1" smtClean="0"/>
              <a:t>Réaliser</a:t>
            </a:r>
            <a:r>
              <a:rPr lang="fr-FR" i="1" dirty="0" smtClean="0"/>
              <a:t> – Chapitre </a:t>
            </a:r>
            <a:r>
              <a:rPr lang="fr-FR" i="1" dirty="0"/>
              <a:t>3</a:t>
            </a:r>
            <a:br>
              <a:rPr lang="fr-FR" i="1" dirty="0"/>
            </a:br>
            <a:r>
              <a:rPr lang="fr-FR" i="1" dirty="0" smtClean="0"/>
              <a:t>Procédés d’usinage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9" y="2348880"/>
            <a:ext cx="798312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89" y="4239706"/>
            <a:ext cx="3410585" cy="2270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7916306" cy="2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968</TotalTime>
  <Words>16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Étude des systèmes mécaniques  Analyser – Concevoir – Réaliser  Réaliser – Chapitre 3 Procédés d’usinage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Procédés d'Usinage</dc:title>
  <dc:creator>Xavier</dc:creator>
  <cp:lastModifiedBy>Xavier Pessoles</cp:lastModifiedBy>
  <cp:revision>99</cp:revision>
  <cp:lastPrinted>2015-03-31T20:43:19Z</cp:lastPrinted>
  <dcterms:created xsi:type="dcterms:W3CDTF">2014-07-08T14:08:53Z</dcterms:created>
  <dcterms:modified xsi:type="dcterms:W3CDTF">2015-05-17T18:59:22Z</dcterms:modified>
</cp:coreProperties>
</file>