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85" r:id="rId4"/>
    <p:sldId id="283" r:id="rId5"/>
    <p:sldId id="284" r:id="rId6"/>
    <p:sldId id="282" r:id="rId7"/>
    <p:sldId id="263" r:id="rId8"/>
    <p:sldId id="269" r:id="rId9"/>
    <p:sldId id="26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7" autoAdjust="0"/>
    <p:restoredTop sz="94394" autoAdjust="0"/>
  </p:normalViewPr>
  <p:slideViewPr>
    <p:cSldViewPr>
      <p:cViewPr>
        <p:scale>
          <a:sx n="100" d="100"/>
          <a:sy n="100" d="100"/>
        </p:scale>
        <p:origin x="-720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11/02/2013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11/02/2013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11/02/2013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11/02/2013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7" Type="http://schemas.openxmlformats.org/officeDocument/2006/relationships/image" Target="../media/image27.png"/><Relationship Id="rId12" Type="http://schemas.openxmlformats.org/officeDocument/2006/relationships/image" Target="../media/image4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2" Type="http://schemas.openxmlformats.org/officeDocument/2006/relationships/image" Target="../media/image37.png"/><Relationship Id="rId16" Type="http://schemas.openxmlformats.org/officeDocument/2006/relationships/image" Target="../media/image24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41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5" Type="http://schemas.openxmlformats.org/officeDocument/2006/relationships/image" Target="../media/image34.png"/><Relationship Id="rId15" Type="http://schemas.openxmlformats.org/officeDocument/2006/relationships/image" Target="../media/image23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40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image" Target="../media/image39.png"/><Relationship Id="rId9" Type="http://schemas.openxmlformats.org/officeDocument/2006/relationships/image" Target="../media/image16.png"/><Relationship Id="rId14" Type="http://schemas.openxmlformats.org/officeDocument/2006/relationships/image" Target="../media/image43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e 75"/>
          <p:cNvGrpSpPr/>
          <p:nvPr/>
        </p:nvGrpSpPr>
        <p:grpSpPr>
          <a:xfrm>
            <a:off x="4429124" y="3714752"/>
            <a:ext cx="1928826" cy="501654"/>
            <a:chOff x="4429124" y="3071810"/>
            <a:chExt cx="1928826" cy="501654"/>
          </a:xfrm>
        </p:grpSpPr>
        <p:cxnSp>
          <p:nvCxnSpPr>
            <p:cNvPr id="77" name="Connecteur droit 76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643174" y="164305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428860" y="342900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428860" y="414338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 flipH="1" flipV="1">
            <a:off x="2643174" y="378619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16200000">
            <a:off x="2353046" y="3790566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20</a:t>
            </a:r>
            <a:r>
              <a:rPr lang="fr-FR" sz="1200" baseline="30000" dirty="0" smtClean="0">
                <a:solidFill>
                  <a:srgbClr val="FF0000"/>
                </a:solidFill>
              </a:rPr>
              <a:t>±0,1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29" name="Forme libre 28"/>
          <p:cNvSpPr/>
          <p:nvPr/>
        </p:nvSpPr>
        <p:spPr>
          <a:xfrm>
            <a:off x="4507086" y="65087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517057" y="137395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517057" y="101676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12700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0" idx="4"/>
          </p:cNvCxnSpPr>
          <p:nvPr/>
        </p:nvCxnSpPr>
        <p:spPr>
          <a:xfrm flipH="1" flipV="1">
            <a:off x="4804397" y="731012"/>
            <a:ext cx="84581" cy="70404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0" idx="8"/>
            <a:endCxn id="29" idx="10"/>
          </p:cNvCxnSpPr>
          <p:nvPr/>
        </p:nvCxnSpPr>
        <p:spPr>
          <a:xfrm flipV="1">
            <a:off x="5308078" y="731027"/>
            <a:ext cx="94804" cy="69450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0" idx="14"/>
            <a:endCxn id="29" idx="14"/>
          </p:cNvCxnSpPr>
          <p:nvPr/>
        </p:nvCxnSpPr>
        <p:spPr>
          <a:xfrm flipH="1" flipV="1">
            <a:off x="5764832" y="673877"/>
            <a:ext cx="9971" cy="72308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 46"/>
          <p:cNvSpPr/>
          <p:nvPr/>
        </p:nvSpPr>
        <p:spPr>
          <a:xfrm>
            <a:off x="4909158" y="1740676"/>
            <a:ext cx="723900" cy="752475"/>
          </a:xfrm>
          <a:custGeom>
            <a:avLst/>
            <a:gdLst>
              <a:gd name="connsiteX0" fmla="*/ 400050 w 723900"/>
              <a:gd name="connsiteY0" fmla="*/ 19050 h 752475"/>
              <a:gd name="connsiteX1" fmla="*/ 200025 w 723900"/>
              <a:gd name="connsiteY1" fmla="*/ 38100 h 752475"/>
              <a:gd name="connsiteX2" fmla="*/ 171450 w 723900"/>
              <a:gd name="connsiteY2" fmla="*/ 47625 h 752475"/>
              <a:gd name="connsiteX3" fmla="*/ 104775 w 723900"/>
              <a:gd name="connsiteY3" fmla="*/ 123825 h 752475"/>
              <a:gd name="connsiteX4" fmla="*/ 57150 w 723900"/>
              <a:gd name="connsiteY4" fmla="*/ 171450 h 752475"/>
              <a:gd name="connsiteX5" fmla="*/ 19050 w 723900"/>
              <a:gd name="connsiteY5" fmla="*/ 257175 h 752475"/>
              <a:gd name="connsiteX6" fmla="*/ 9525 w 723900"/>
              <a:gd name="connsiteY6" fmla="*/ 285750 h 752475"/>
              <a:gd name="connsiteX7" fmla="*/ 0 w 723900"/>
              <a:gd name="connsiteY7" fmla="*/ 314325 h 752475"/>
              <a:gd name="connsiteX8" fmla="*/ 9525 w 723900"/>
              <a:gd name="connsiteY8" fmla="*/ 523875 h 752475"/>
              <a:gd name="connsiteX9" fmla="*/ 19050 w 723900"/>
              <a:gd name="connsiteY9" fmla="*/ 552450 h 752475"/>
              <a:gd name="connsiteX10" fmla="*/ 47625 w 723900"/>
              <a:gd name="connsiteY10" fmla="*/ 571500 h 752475"/>
              <a:gd name="connsiteX11" fmla="*/ 104775 w 723900"/>
              <a:gd name="connsiteY11" fmla="*/ 590550 h 752475"/>
              <a:gd name="connsiteX12" fmla="*/ 171450 w 723900"/>
              <a:gd name="connsiteY12" fmla="*/ 676275 h 752475"/>
              <a:gd name="connsiteX13" fmla="*/ 228600 w 723900"/>
              <a:gd name="connsiteY13" fmla="*/ 695325 h 752475"/>
              <a:gd name="connsiteX14" fmla="*/ 257175 w 723900"/>
              <a:gd name="connsiteY14" fmla="*/ 714375 h 752475"/>
              <a:gd name="connsiteX15" fmla="*/ 323850 w 723900"/>
              <a:gd name="connsiteY15" fmla="*/ 733425 h 752475"/>
              <a:gd name="connsiteX16" fmla="*/ 352425 w 723900"/>
              <a:gd name="connsiteY16" fmla="*/ 752475 h 752475"/>
              <a:gd name="connsiteX17" fmla="*/ 476250 w 723900"/>
              <a:gd name="connsiteY17" fmla="*/ 742950 h 752475"/>
              <a:gd name="connsiteX18" fmla="*/ 504825 w 723900"/>
              <a:gd name="connsiteY18" fmla="*/ 723900 h 752475"/>
              <a:gd name="connsiteX19" fmla="*/ 657225 w 723900"/>
              <a:gd name="connsiteY19" fmla="*/ 714375 h 752475"/>
              <a:gd name="connsiteX20" fmla="*/ 685800 w 723900"/>
              <a:gd name="connsiteY20" fmla="*/ 695325 h 752475"/>
              <a:gd name="connsiteX21" fmla="*/ 704850 w 723900"/>
              <a:gd name="connsiteY21" fmla="*/ 638175 h 752475"/>
              <a:gd name="connsiteX22" fmla="*/ 723900 w 723900"/>
              <a:gd name="connsiteY22" fmla="*/ 571500 h 752475"/>
              <a:gd name="connsiteX23" fmla="*/ 714375 w 723900"/>
              <a:gd name="connsiteY23" fmla="*/ 276225 h 752475"/>
              <a:gd name="connsiteX24" fmla="*/ 695325 w 723900"/>
              <a:gd name="connsiteY24" fmla="*/ 200025 h 752475"/>
              <a:gd name="connsiteX25" fmla="*/ 685800 w 723900"/>
              <a:gd name="connsiteY25" fmla="*/ 171450 h 752475"/>
              <a:gd name="connsiteX26" fmla="*/ 666750 w 723900"/>
              <a:gd name="connsiteY26" fmla="*/ 142875 h 752475"/>
              <a:gd name="connsiteX27" fmla="*/ 638175 w 723900"/>
              <a:gd name="connsiteY27" fmla="*/ 133350 h 752475"/>
              <a:gd name="connsiteX28" fmla="*/ 619125 w 723900"/>
              <a:gd name="connsiteY28" fmla="*/ 104775 h 752475"/>
              <a:gd name="connsiteX29" fmla="*/ 552450 w 723900"/>
              <a:gd name="connsiteY29" fmla="*/ 57150 h 752475"/>
              <a:gd name="connsiteX30" fmla="*/ 514350 w 723900"/>
              <a:gd name="connsiteY30" fmla="*/ 28575 h 752475"/>
              <a:gd name="connsiteX31" fmla="*/ 476250 w 723900"/>
              <a:gd name="connsiteY31" fmla="*/ 19050 h 752475"/>
              <a:gd name="connsiteX32" fmla="*/ 419100 w 723900"/>
              <a:gd name="connsiteY32" fmla="*/ 0 h 752475"/>
              <a:gd name="connsiteX33" fmla="*/ 400050 w 723900"/>
              <a:gd name="connsiteY33" fmla="*/ 190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3900" h="752475">
                <a:moveTo>
                  <a:pt x="400050" y="19050"/>
                </a:moveTo>
                <a:cubicBezTo>
                  <a:pt x="363538" y="25400"/>
                  <a:pt x="271551" y="20218"/>
                  <a:pt x="200025" y="38100"/>
                </a:cubicBezTo>
                <a:cubicBezTo>
                  <a:pt x="190285" y="40535"/>
                  <a:pt x="180975" y="44450"/>
                  <a:pt x="171450" y="47625"/>
                </a:cubicBezTo>
                <a:cubicBezTo>
                  <a:pt x="127000" y="114300"/>
                  <a:pt x="152400" y="92075"/>
                  <a:pt x="104775" y="123825"/>
                </a:cubicBezTo>
                <a:cubicBezTo>
                  <a:pt x="53975" y="200025"/>
                  <a:pt x="120650" y="107950"/>
                  <a:pt x="57150" y="171450"/>
                </a:cubicBezTo>
                <a:cubicBezTo>
                  <a:pt x="34509" y="194091"/>
                  <a:pt x="28481" y="228881"/>
                  <a:pt x="19050" y="257175"/>
                </a:cubicBezTo>
                <a:lnTo>
                  <a:pt x="9525" y="285750"/>
                </a:lnTo>
                <a:lnTo>
                  <a:pt x="0" y="314325"/>
                </a:lnTo>
                <a:cubicBezTo>
                  <a:pt x="3175" y="384175"/>
                  <a:pt x="3949" y="454176"/>
                  <a:pt x="9525" y="523875"/>
                </a:cubicBezTo>
                <a:cubicBezTo>
                  <a:pt x="10326" y="533883"/>
                  <a:pt x="12778" y="544610"/>
                  <a:pt x="19050" y="552450"/>
                </a:cubicBezTo>
                <a:cubicBezTo>
                  <a:pt x="26201" y="561389"/>
                  <a:pt x="37164" y="566851"/>
                  <a:pt x="47625" y="571500"/>
                </a:cubicBezTo>
                <a:cubicBezTo>
                  <a:pt x="65975" y="579655"/>
                  <a:pt x="104775" y="590550"/>
                  <a:pt x="104775" y="590550"/>
                </a:cubicBezTo>
                <a:cubicBezTo>
                  <a:pt x="114542" y="605201"/>
                  <a:pt x="147751" y="663109"/>
                  <a:pt x="171450" y="676275"/>
                </a:cubicBezTo>
                <a:cubicBezTo>
                  <a:pt x="189003" y="686027"/>
                  <a:pt x="211892" y="684186"/>
                  <a:pt x="228600" y="695325"/>
                </a:cubicBezTo>
                <a:cubicBezTo>
                  <a:pt x="238125" y="701675"/>
                  <a:pt x="246653" y="709866"/>
                  <a:pt x="257175" y="714375"/>
                </a:cubicBezTo>
                <a:cubicBezTo>
                  <a:pt x="299901" y="732686"/>
                  <a:pt x="286779" y="714889"/>
                  <a:pt x="323850" y="733425"/>
                </a:cubicBezTo>
                <a:cubicBezTo>
                  <a:pt x="334089" y="738545"/>
                  <a:pt x="342900" y="746125"/>
                  <a:pt x="352425" y="752475"/>
                </a:cubicBezTo>
                <a:cubicBezTo>
                  <a:pt x="393700" y="749300"/>
                  <a:pt x="435562" y="750579"/>
                  <a:pt x="476250" y="742950"/>
                </a:cubicBezTo>
                <a:cubicBezTo>
                  <a:pt x="487502" y="740840"/>
                  <a:pt x="493517" y="725685"/>
                  <a:pt x="504825" y="723900"/>
                </a:cubicBezTo>
                <a:cubicBezTo>
                  <a:pt x="555101" y="715962"/>
                  <a:pt x="606425" y="717550"/>
                  <a:pt x="657225" y="714375"/>
                </a:cubicBezTo>
                <a:cubicBezTo>
                  <a:pt x="666750" y="708025"/>
                  <a:pt x="679733" y="705033"/>
                  <a:pt x="685800" y="695325"/>
                </a:cubicBezTo>
                <a:cubicBezTo>
                  <a:pt x="696443" y="678297"/>
                  <a:pt x="698500" y="657225"/>
                  <a:pt x="704850" y="638175"/>
                </a:cubicBezTo>
                <a:cubicBezTo>
                  <a:pt x="718515" y="597181"/>
                  <a:pt x="711940" y="619340"/>
                  <a:pt x="723900" y="571500"/>
                </a:cubicBezTo>
                <a:cubicBezTo>
                  <a:pt x="720725" y="473075"/>
                  <a:pt x="721928" y="374411"/>
                  <a:pt x="714375" y="276225"/>
                </a:cubicBezTo>
                <a:cubicBezTo>
                  <a:pt x="712367" y="250120"/>
                  <a:pt x="703604" y="224863"/>
                  <a:pt x="695325" y="200025"/>
                </a:cubicBezTo>
                <a:cubicBezTo>
                  <a:pt x="692150" y="190500"/>
                  <a:pt x="690290" y="180430"/>
                  <a:pt x="685800" y="171450"/>
                </a:cubicBezTo>
                <a:cubicBezTo>
                  <a:pt x="680680" y="161211"/>
                  <a:pt x="675689" y="150026"/>
                  <a:pt x="666750" y="142875"/>
                </a:cubicBezTo>
                <a:cubicBezTo>
                  <a:pt x="658910" y="136603"/>
                  <a:pt x="647700" y="136525"/>
                  <a:pt x="638175" y="133350"/>
                </a:cubicBezTo>
                <a:cubicBezTo>
                  <a:pt x="631825" y="123825"/>
                  <a:pt x="627220" y="112870"/>
                  <a:pt x="619125" y="104775"/>
                </a:cubicBezTo>
                <a:cubicBezTo>
                  <a:pt x="603560" y="89210"/>
                  <a:pt x="571379" y="70671"/>
                  <a:pt x="552450" y="57150"/>
                </a:cubicBezTo>
                <a:cubicBezTo>
                  <a:pt x="539532" y="47923"/>
                  <a:pt x="528549" y="35675"/>
                  <a:pt x="514350" y="28575"/>
                </a:cubicBezTo>
                <a:cubicBezTo>
                  <a:pt x="502641" y="22721"/>
                  <a:pt x="488789" y="22812"/>
                  <a:pt x="476250" y="19050"/>
                </a:cubicBezTo>
                <a:cubicBezTo>
                  <a:pt x="457016" y="13280"/>
                  <a:pt x="419100" y="0"/>
                  <a:pt x="419100" y="0"/>
                </a:cubicBezTo>
                <a:cubicBezTo>
                  <a:pt x="381489" y="12537"/>
                  <a:pt x="436562" y="12700"/>
                  <a:pt x="400050" y="190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2"/>
            <a:endCxn id="47" idx="29"/>
          </p:cNvCxnSpPr>
          <p:nvPr/>
        </p:nvCxnSpPr>
        <p:spPr>
          <a:xfrm flipV="1">
            <a:off x="5080608" y="1797826"/>
            <a:ext cx="381000" cy="619125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rme libre 51"/>
          <p:cNvSpPr/>
          <p:nvPr/>
        </p:nvSpPr>
        <p:spPr>
          <a:xfrm>
            <a:off x="4500562" y="3571876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>
            <a:off x="4929190" y="3143248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>
            <a:off x="4500562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5857884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4572000" y="407194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5000628" y="364331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4572000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929322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16200000" flipV="1">
            <a:off x="4643438" y="3714752"/>
            <a:ext cx="500066" cy="7143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 rot="16200000">
            <a:off x="2283797" y="1657309"/>
            <a:ext cx="1138632" cy="261610"/>
            <a:chOff x="2357422" y="2226626"/>
            <a:chExt cx="1138632" cy="261610"/>
          </a:xfrm>
        </p:grpSpPr>
        <p:sp>
          <p:nvSpPr>
            <p:cNvPr id="19" name="ZoneTexte 18"/>
            <p:cNvSpPr txBox="1"/>
            <p:nvPr/>
          </p:nvSpPr>
          <p:spPr>
            <a:xfrm>
              <a:off x="2357422" y="2226626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Ø20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±0,1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3143240" y="2250274"/>
              <a:ext cx="214314" cy="21431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E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Ellipse 42"/>
          <p:cNvSpPr/>
          <p:nvPr/>
        </p:nvSpPr>
        <p:spPr>
          <a:xfrm rot="16200000">
            <a:off x="2745955" y="3500438"/>
            <a:ext cx="214314" cy="2143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E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50" name="Connecteur droit 49"/>
          <p:cNvCxnSpPr/>
          <p:nvPr/>
        </p:nvCxnSpPr>
        <p:spPr>
          <a:xfrm>
            <a:off x="4517057" y="588136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517057" y="1516830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4804397" y="1652566"/>
            <a:ext cx="928694" cy="92869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rot="5400000" flipH="1" flipV="1">
            <a:off x="3839190" y="1051689"/>
            <a:ext cx="928694" cy="1588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 rot="16200000">
            <a:off x="3655425" y="94970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Ø20,1</a:t>
            </a:r>
            <a:endParaRPr lang="fr-FR" sz="1200" dirty="0">
              <a:solidFill>
                <a:srgbClr val="7030A0"/>
              </a:solidFill>
            </a:endParaRPr>
          </a:p>
        </p:txBody>
      </p:sp>
      <p:grpSp>
        <p:nvGrpSpPr>
          <p:cNvPr id="75" name="Groupe 74"/>
          <p:cNvGrpSpPr/>
          <p:nvPr/>
        </p:nvGrpSpPr>
        <p:grpSpPr>
          <a:xfrm>
            <a:off x="4429124" y="3071810"/>
            <a:ext cx="1928826" cy="501654"/>
            <a:chOff x="4429124" y="3071810"/>
            <a:chExt cx="1928826" cy="501654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cteur droit 80"/>
          <p:cNvCxnSpPr/>
          <p:nvPr/>
        </p:nvCxnSpPr>
        <p:spPr>
          <a:xfrm rot="5400000" flipH="1" flipV="1">
            <a:off x="4108447" y="3892555"/>
            <a:ext cx="642941" cy="1587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 rot="16200000">
            <a:off x="3960401" y="37548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20,1</a:t>
            </a:r>
            <a:endParaRPr lang="fr-F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5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Connecteur droit 197"/>
          <p:cNvCxnSpPr/>
          <p:nvPr/>
        </p:nvCxnSpPr>
        <p:spPr>
          <a:xfrm rot="5400000" flipH="1" flipV="1">
            <a:off x="4679951" y="1392223"/>
            <a:ext cx="357190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 flipH="1" flipV="1">
            <a:off x="4107653" y="1393017"/>
            <a:ext cx="357190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286248" y="1357298"/>
            <a:ext cx="571504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rot="16200000" flipV="1">
            <a:off x="3250398" y="2107396"/>
            <a:ext cx="1214448" cy="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rot="5400000">
            <a:off x="4678363" y="2107397"/>
            <a:ext cx="1215240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rot="10800000">
            <a:off x="3857620" y="2714620"/>
            <a:ext cx="142876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rot="5400000">
            <a:off x="3799521" y="1629713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rot="5400000" flipH="1" flipV="1">
            <a:off x="3679819" y="2107397"/>
            <a:ext cx="1213652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rot="5400000">
            <a:off x="4250530" y="2107395"/>
            <a:ext cx="1214447" cy="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rot="10800000">
            <a:off x="3857620" y="1500174"/>
            <a:ext cx="142876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 rot="5400000">
            <a:off x="3799520" y="1772588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 rot="5400000">
            <a:off x="3799519" y="1915463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rot="5400000">
            <a:off x="3799518" y="2058338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rot="5400000">
            <a:off x="3799517" y="2201213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rot="5400000">
            <a:off x="3892545" y="2332983"/>
            <a:ext cx="440695" cy="34670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rot="5400000">
            <a:off x="4030958" y="2459336"/>
            <a:ext cx="285759" cy="22481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rot="5400000">
            <a:off x="4158596" y="2586976"/>
            <a:ext cx="142884" cy="11240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rot="5400000">
            <a:off x="3837614" y="1520185"/>
            <a:ext cx="187638" cy="14762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5400000">
            <a:off x="3822378" y="1535421"/>
            <a:ext cx="330513" cy="26002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rot="5400000">
            <a:off x="3807141" y="1550656"/>
            <a:ext cx="473390" cy="37242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rot="5400000">
            <a:off x="4799655" y="162971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rot="5400000">
            <a:off x="4799654" y="1772590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rot="5400000">
            <a:off x="4799653" y="191546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 rot="5400000">
            <a:off x="4799652" y="2058340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 rot="5400000">
            <a:off x="4799651" y="220121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 rot="5400000">
            <a:off x="4892679" y="2332985"/>
            <a:ext cx="440695" cy="34670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 rot="5400000">
            <a:off x="5031092" y="2459338"/>
            <a:ext cx="285759" cy="22481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rot="5400000">
            <a:off x="5158730" y="2586978"/>
            <a:ext cx="142884" cy="11240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rot="5400000">
            <a:off x="4837748" y="1520187"/>
            <a:ext cx="187638" cy="14762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rot="5400000">
            <a:off x="4822512" y="1535423"/>
            <a:ext cx="330513" cy="26002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rot="5400000">
            <a:off x="4807275" y="1550658"/>
            <a:ext cx="473390" cy="37242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rot="5400000">
            <a:off x="3857620" y="2143117"/>
            <a:ext cx="1428762" cy="1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/>
          <p:cNvSpPr txBox="1"/>
          <p:nvPr/>
        </p:nvSpPr>
        <p:spPr>
          <a:xfrm>
            <a:off x="4004872" y="1071546"/>
            <a:ext cx="1138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Ø20</a:t>
            </a:r>
            <a:r>
              <a:rPr lang="fr-FR" sz="1100" baseline="30000" dirty="0" smtClean="0">
                <a:solidFill>
                  <a:srgbClr val="FF0000"/>
                </a:solidFill>
              </a:rPr>
              <a:t>±0,1  </a:t>
            </a:r>
            <a:endParaRPr lang="fr-FR" sz="1100" dirty="0">
              <a:solidFill>
                <a:srgbClr val="FF0000"/>
              </a:solidFill>
            </a:endParaRPr>
          </a:p>
        </p:txBody>
      </p:sp>
      <p:cxnSp>
        <p:nvCxnSpPr>
          <p:cNvPr id="200" name="Connecteur droit 199"/>
          <p:cNvCxnSpPr/>
          <p:nvPr/>
        </p:nvCxnSpPr>
        <p:spPr>
          <a:xfrm rot="5400000" flipH="1" flipV="1">
            <a:off x="6573058" y="2856702"/>
            <a:ext cx="428628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/>
          <p:cNvCxnSpPr/>
          <p:nvPr/>
        </p:nvCxnSpPr>
        <p:spPr>
          <a:xfrm rot="5400000" flipH="1" flipV="1">
            <a:off x="6001554" y="2857496"/>
            <a:ext cx="427834" cy="794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>
            <a:off x="6215074" y="2998784"/>
            <a:ext cx="571504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 rot="5400000" flipH="1" flipV="1">
            <a:off x="7036611" y="1321579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 rot="10800000">
            <a:off x="5786446" y="1142984"/>
            <a:ext cx="142876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rot="5400000" flipH="1" flipV="1">
            <a:off x="5608645" y="2107397"/>
            <a:ext cx="1213652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 rot="5400000">
            <a:off x="6179356" y="2107395"/>
            <a:ext cx="1214447" cy="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 rot="10800000">
            <a:off x="5786446" y="1500174"/>
            <a:ext cx="142876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rot="16200000" flipH="1">
            <a:off x="5572131" y="1928802"/>
            <a:ext cx="1857390" cy="1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ZoneTexte 231"/>
          <p:cNvSpPr txBox="1"/>
          <p:nvPr/>
        </p:nvSpPr>
        <p:spPr>
          <a:xfrm>
            <a:off x="5933698" y="2738762"/>
            <a:ext cx="1138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Ø20</a:t>
            </a:r>
            <a:r>
              <a:rPr lang="fr-FR" sz="1100" baseline="30000" dirty="0" smtClean="0">
                <a:solidFill>
                  <a:srgbClr val="FF0000"/>
                </a:solidFill>
              </a:rPr>
              <a:t>±0,1  </a:t>
            </a:r>
            <a:endParaRPr lang="fr-FR" sz="1100" dirty="0">
              <a:solidFill>
                <a:srgbClr val="FF0000"/>
              </a:solidFill>
            </a:endParaRPr>
          </a:p>
        </p:txBody>
      </p:sp>
      <p:cxnSp>
        <p:nvCxnSpPr>
          <p:cNvPr id="234" name="Connecteur droit 233"/>
          <p:cNvCxnSpPr/>
          <p:nvPr/>
        </p:nvCxnSpPr>
        <p:spPr>
          <a:xfrm rot="5400000" flipH="1" flipV="1">
            <a:off x="5608645" y="1320785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 rot="10800000">
            <a:off x="6215074" y="2714620"/>
            <a:ext cx="571504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e 285"/>
          <p:cNvGrpSpPr/>
          <p:nvPr/>
        </p:nvGrpSpPr>
        <p:grpSpPr>
          <a:xfrm>
            <a:off x="1856562" y="1000107"/>
            <a:ext cx="1428766" cy="1857389"/>
            <a:chOff x="357154" y="1000110"/>
            <a:chExt cx="1428766" cy="1857389"/>
          </a:xfrm>
        </p:grpSpPr>
        <p:cxnSp>
          <p:nvCxnSpPr>
            <p:cNvPr id="244" name="Connecteur droit 243"/>
            <p:cNvCxnSpPr/>
            <p:nvPr/>
          </p:nvCxnSpPr>
          <p:spPr>
            <a:xfrm rot="16200000" flipV="1">
              <a:off x="-250065" y="2107398"/>
              <a:ext cx="1214448" cy="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cteur droit 244"/>
            <p:cNvCxnSpPr/>
            <p:nvPr/>
          </p:nvCxnSpPr>
          <p:spPr>
            <a:xfrm rot="5400000">
              <a:off x="1177900" y="2107399"/>
              <a:ext cx="1215240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cteur droit 245"/>
            <p:cNvCxnSpPr/>
            <p:nvPr/>
          </p:nvCxnSpPr>
          <p:spPr>
            <a:xfrm rot="10800000">
              <a:off x="357157" y="2714622"/>
              <a:ext cx="142876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cteur droit 246"/>
            <p:cNvCxnSpPr/>
            <p:nvPr/>
          </p:nvCxnSpPr>
          <p:spPr>
            <a:xfrm rot="5400000">
              <a:off x="299058" y="162971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rot="5400000" flipH="1" flipV="1">
              <a:off x="179356" y="2107399"/>
              <a:ext cx="1213652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/>
            <p:cNvCxnSpPr/>
            <p:nvPr/>
          </p:nvCxnSpPr>
          <p:spPr>
            <a:xfrm rot="5400000">
              <a:off x="750067" y="2107397"/>
              <a:ext cx="1214447" cy="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cteur droit 249"/>
            <p:cNvCxnSpPr/>
            <p:nvPr/>
          </p:nvCxnSpPr>
          <p:spPr>
            <a:xfrm rot="10800000">
              <a:off x="357157" y="1500176"/>
              <a:ext cx="142876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cteur droit 250"/>
            <p:cNvCxnSpPr/>
            <p:nvPr/>
          </p:nvCxnSpPr>
          <p:spPr>
            <a:xfrm rot="5400000">
              <a:off x="299057" y="1772590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cteur droit 251"/>
            <p:cNvCxnSpPr/>
            <p:nvPr/>
          </p:nvCxnSpPr>
          <p:spPr>
            <a:xfrm rot="5400000">
              <a:off x="299056" y="191546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cteur droit 252"/>
            <p:cNvCxnSpPr/>
            <p:nvPr/>
          </p:nvCxnSpPr>
          <p:spPr>
            <a:xfrm rot="5400000">
              <a:off x="299055" y="2058340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cteur droit 253"/>
            <p:cNvCxnSpPr/>
            <p:nvPr/>
          </p:nvCxnSpPr>
          <p:spPr>
            <a:xfrm rot="5400000">
              <a:off x="299054" y="220121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254"/>
            <p:cNvCxnSpPr/>
            <p:nvPr/>
          </p:nvCxnSpPr>
          <p:spPr>
            <a:xfrm rot="5400000">
              <a:off x="392082" y="2332985"/>
              <a:ext cx="440695" cy="34670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 droit 255"/>
            <p:cNvCxnSpPr/>
            <p:nvPr/>
          </p:nvCxnSpPr>
          <p:spPr>
            <a:xfrm rot="5400000">
              <a:off x="530495" y="2459338"/>
              <a:ext cx="285759" cy="22481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cteur droit 256"/>
            <p:cNvCxnSpPr/>
            <p:nvPr/>
          </p:nvCxnSpPr>
          <p:spPr>
            <a:xfrm rot="5400000">
              <a:off x="658133" y="2586978"/>
              <a:ext cx="142884" cy="11240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cteur droit 257"/>
            <p:cNvCxnSpPr/>
            <p:nvPr/>
          </p:nvCxnSpPr>
          <p:spPr>
            <a:xfrm rot="5400000">
              <a:off x="337151" y="1520187"/>
              <a:ext cx="187638" cy="14762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cteur droit 258"/>
            <p:cNvCxnSpPr/>
            <p:nvPr/>
          </p:nvCxnSpPr>
          <p:spPr>
            <a:xfrm rot="5400000">
              <a:off x="321915" y="1535423"/>
              <a:ext cx="330513" cy="26002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cteur droit 259"/>
            <p:cNvCxnSpPr/>
            <p:nvPr/>
          </p:nvCxnSpPr>
          <p:spPr>
            <a:xfrm rot="5400000">
              <a:off x="306678" y="1550658"/>
              <a:ext cx="473390" cy="372426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cteur droit 260"/>
            <p:cNvCxnSpPr/>
            <p:nvPr/>
          </p:nvCxnSpPr>
          <p:spPr>
            <a:xfrm rot="5400000">
              <a:off x="1299192" y="1629717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/>
            <p:nvPr/>
          </p:nvCxnSpPr>
          <p:spPr>
            <a:xfrm rot="5400000">
              <a:off x="1299191" y="1772592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rot="5400000">
              <a:off x="1299190" y="1915467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cteur droit 263"/>
            <p:cNvCxnSpPr/>
            <p:nvPr/>
          </p:nvCxnSpPr>
          <p:spPr>
            <a:xfrm rot="5400000">
              <a:off x="1299189" y="2058342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cteur droit 264"/>
            <p:cNvCxnSpPr/>
            <p:nvPr/>
          </p:nvCxnSpPr>
          <p:spPr>
            <a:xfrm rot="5400000">
              <a:off x="1299188" y="2201217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cteur droit 265"/>
            <p:cNvCxnSpPr/>
            <p:nvPr/>
          </p:nvCxnSpPr>
          <p:spPr>
            <a:xfrm rot="5400000">
              <a:off x="1392216" y="2332987"/>
              <a:ext cx="440695" cy="34670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cteur droit 266"/>
            <p:cNvCxnSpPr/>
            <p:nvPr/>
          </p:nvCxnSpPr>
          <p:spPr>
            <a:xfrm rot="5400000">
              <a:off x="1530629" y="2459340"/>
              <a:ext cx="285759" cy="22481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eur droit 267"/>
            <p:cNvCxnSpPr/>
            <p:nvPr/>
          </p:nvCxnSpPr>
          <p:spPr>
            <a:xfrm rot="5400000">
              <a:off x="1658267" y="2586980"/>
              <a:ext cx="142884" cy="11240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cteur droit 268"/>
            <p:cNvCxnSpPr/>
            <p:nvPr/>
          </p:nvCxnSpPr>
          <p:spPr>
            <a:xfrm rot="5400000">
              <a:off x="1337285" y="1520189"/>
              <a:ext cx="187638" cy="14762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/>
            <p:nvPr/>
          </p:nvCxnSpPr>
          <p:spPr>
            <a:xfrm rot="5400000">
              <a:off x="1322049" y="1535425"/>
              <a:ext cx="330513" cy="26002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/>
            <p:nvPr/>
          </p:nvCxnSpPr>
          <p:spPr>
            <a:xfrm rot="5400000">
              <a:off x="1306812" y="1550660"/>
              <a:ext cx="473390" cy="372426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rot="16200000" flipH="1">
              <a:off x="142842" y="1928803"/>
              <a:ext cx="1857389" cy="4"/>
            </a:xfrm>
            <a:prstGeom prst="line">
              <a:avLst/>
            </a:prstGeom>
            <a:ln w="95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e 286"/>
          <p:cNvGrpSpPr/>
          <p:nvPr/>
        </p:nvGrpSpPr>
        <p:grpSpPr>
          <a:xfrm>
            <a:off x="1856562" y="1142983"/>
            <a:ext cx="1429554" cy="1573224"/>
            <a:chOff x="2500297" y="1142986"/>
            <a:chExt cx="1429554" cy="1573224"/>
          </a:xfrm>
        </p:grpSpPr>
        <p:cxnSp>
          <p:nvCxnSpPr>
            <p:cNvPr id="277" name="Connecteur droit 276"/>
            <p:cNvCxnSpPr/>
            <p:nvPr/>
          </p:nvCxnSpPr>
          <p:spPr>
            <a:xfrm rot="5400000" flipH="1" flipV="1">
              <a:off x="3750462" y="1321581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cteur droit 277"/>
            <p:cNvCxnSpPr/>
            <p:nvPr/>
          </p:nvCxnSpPr>
          <p:spPr>
            <a:xfrm rot="10800000">
              <a:off x="2500297" y="1142986"/>
              <a:ext cx="142876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 rot="5400000" flipH="1" flipV="1">
              <a:off x="2322496" y="2107399"/>
              <a:ext cx="1213652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 rot="5400000">
              <a:off x="2893207" y="2107397"/>
              <a:ext cx="1214447" cy="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 rot="10800000">
              <a:off x="2500297" y="1500176"/>
              <a:ext cx="142876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cteur droit 283"/>
            <p:cNvCxnSpPr/>
            <p:nvPr/>
          </p:nvCxnSpPr>
          <p:spPr>
            <a:xfrm rot="5400000" flipH="1" flipV="1">
              <a:off x="2322496" y="1320787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cteur droit 284"/>
            <p:cNvCxnSpPr/>
            <p:nvPr/>
          </p:nvCxnSpPr>
          <p:spPr>
            <a:xfrm rot="10800000">
              <a:off x="2928925" y="2714622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901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1856562" y="1000107"/>
            <a:ext cx="2125878" cy="2070908"/>
            <a:chOff x="1856562" y="1000107"/>
            <a:chExt cx="2125878" cy="2070908"/>
          </a:xfrm>
        </p:grpSpPr>
        <p:cxnSp>
          <p:nvCxnSpPr>
            <p:cNvPr id="93" name="Connecteur droit 92"/>
            <p:cNvCxnSpPr/>
            <p:nvPr/>
          </p:nvCxnSpPr>
          <p:spPr>
            <a:xfrm rot="5400000" flipH="1" flipV="1">
              <a:off x="2072544" y="2856699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rot="5400000" flipH="1" flipV="1">
              <a:off x="2640872" y="2856701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>
              <a:off x="2286858" y="2996952"/>
              <a:ext cx="571504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ZoneTexte 231"/>
            <p:cNvSpPr txBox="1"/>
            <p:nvPr/>
          </p:nvSpPr>
          <p:spPr>
            <a:xfrm>
              <a:off x="2843808" y="2780928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rgbClr val="FF0000"/>
                  </a:solidFill>
                </a:rPr>
                <a:t>Ø20 H7 g6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238" name="Connecteur droit 237"/>
            <p:cNvCxnSpPr/>
            <p:nvPr/>
          </p:nvCxnSpPr>
          <p:spPr>
            <a:xfrm rot="10800000">
              <a:off x="2285987" y="2506334"/>
              <a:ext cx="57150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Groupe 285"/>
            <p:cNvGrpSpPr/>
            <p:nvPr/>
          </p:nvGrpSpPr>
          <p:grpSpPr>
            <a:xfrm>
              <a:off x="1856562" y="1000107"/>
              <a:ext cx="1428766" cy="1857389"/>
              <a:chOff x="357154" y="1000110"/>
              <a:chExt cx="1428766" cy="1857389"/>
            </a:xfrm>
          </p:grpSpPr>
          <p:cxnSp>
            <p:nvCxnSpPr>
              <p:cNvPr id="244" name="Connecteur droit 243"/>
              <p:cNvCxnSpPr/>
              <p:nvPr/>
            </p:nvCxnSpPr>
            <p:spPr>
              <a:xfrm rot="16200000" flipV="1">
                <a:off x="-250065" y="2107398"/>
                <a:ext cx="1214448" cy="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necteur droit 244"/>
              <p:cNvCxnSpPr/>
              <p:nvPr/>
            </p:nvCxnSpPr>
            <p:spPr>
              <a:xfrm rot="5400000">
                <a:off x="1177900" y="2107399"/>
                <a:ext cx="1215240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necteur droit 245"/>
              <p:cNvCxnSpPr/>
              <p:nvPr/>
            </p:nvCxnSpPr>
            <p:spPr>
              <a:xfrm rot="10800000">
                <a:off x="357157" y="2714622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necteur droit 246"/>
              <p:cNvCxnSpPr/>
              <p:nvPr/>
            </p:nvCxnSpPr>
            <p:spPr>
              <a:xfrm rot="5400000">
                <a:off x="299058" y="162971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necteur droit 247"/>
              <p:cNvCxnSpPr/>
              <p:nvPr/>
            </p:nvCxnSpPr>
            <p:spPr>
              <a:xfrm rot="5400000" flipH="1" flipV="1">
                <a:off x="179356" y="2107399"/>
                <a:ext cx="121365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necteur droit 248"/>
              <p:cNvCxnSpPr/>
              <p:nvPr/>
            </p:nvCxnSpPr>
            <p:spPr>
              <a:xfrm rot="5400000">
                <a:off x="750067" y="2107397"/>
                <a:ext cx="1214447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cteur droit 249"/>
              <p:cNvCxnSpPr/>
              <p:nvPr/>
            </p:nvCxnSpPr>
            <p:spPr>
              <a:xfrm rot="10800000">
                <a:off x="357157" y="150017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necteur droit 250"/>
              <p:cNvCxnSpPr/>
              <p:nvPr/>
            </p:nvCxnSpPr>
            <p:spPr>
              <a:xfrm rot="5400000">
                <a:off x="299057" y="1772590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necteur droit 251"/>
              <p:cNvCxnSpPr/>
              <p:nvPr/>
            </p:nvCxnSpPr>
            <p:spPr>
              <a:xfrm rot="5400000">
                <a:off x="299056" y="191546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necteur droit 252"/>
              <p:cNvCxnSpPr/>
              <p:nvPr/>
            </p:nvCxnSpPr>
            <p:spPr>
              <a:xfrm rot="5400000">
                <a:off x="299055" y="2058340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necteur droit 253"/>
              <p:cNvCxnSpPr/>
              <p:nvPr/>
            </p:nvCxnSpPr>
            <p:spPr>
              <a:xfrm rot="5400000">
                <a:off x="299054" y="220121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necteur droit 254"/>
              <p:cNvCxnSpPr/>
              <p:nvPr/>
            </p:nvCxnSpPr>
            <p:spPr>
              <a:xfrm rot="5400000">
                <a:off x="392082" y="2332985"/>
                <a:ext cx="440695" cy="34670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255"/>
              <p:cNvCxnSpPr/>
              <p:nvPr/>
            </p:nvCxnSpPr>
            <p:spPr>
              <a:xfrm rot="5400000">
                <a:off x="530495" y="2459338"/>
                <a:ext cx="285759" cy="22481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necteur droit 256"/>
              <p:cNvCxnSpPr/>
              <p:nvPr/>
            </p:nvCxnSpPr>
            <p:spPr>
              <a:xfrm rot="5400000">
                <a:off x="658133" y="2586978"/>
                <a:ext cx="142884" cy="11240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necteur droit 257"/>
              <p:cNvCxnSpPr/>
              <p:nvPr/>
            </p:nvCxnSpPr>
            <p:spPr>
              <a:xfrm rot="5400000">
                <a:off x="337151" y="1520187"/>
                <a:ext cx="187638" cy="1476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necteur droit 258"/>
              <p:cNvCxnSpPr/>
              <p:nvPr/>
            </p:nvCxnSpPr>
            <p:spPr>
              <a:xfrm rot="5400000">
                <a:off x="321915" y="1535423"/>
                <a:ext cx="330513" cy="26002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necteur droit 259"/>
              <p:cNvCxnSpPr/>
              <p:nvPr/>
            </p:nvCxnSpPr>
            <p:spPr>
              <a:xfrm rot="5400000">
                <a:off x="306678" y="1550658"/>
                <a:ext cx="473390" cy="3724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Connecteur droit 260"/>
              <p:cNvCxnSpPr/>
              <p:nvPr/>
            </p:nvCxnSpPr>
            <p:spPr>
              <a:xfrm rot="5400000">
                <a:off x="1299192" y="162971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necteur droit 261"/>
              <p:cNvCxnSpPr/>
              <p:nvPr/>
            </p:nvCxnSpPr>
            <p:spPr>
              <a:xfrm rot="5400000">
                <a:off x="1299191" y="1772592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necteur droit 262"/>
              <p:cNvCxnSpPr/>
              <p:nvPr/>
            </p:nvCxnSpPr>
            <p:spPr>
              <a:xfrm rot="5400000">
                <a:off x="1299190" y="191546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necteur droit 263"/>
              <p:cNvCxnSpPr/>
              <p:nvPr/>
            </p:nvCxnSpPr>
            <p:spPr>
              <a:xfrm rot="5400000">
                <a:off x="1299189" y="2058342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necteur droit 264"/>
              <p:cNvCxnSpPr/>
              <p:nvPr/>
            </p:nvCxnSpPr>
            <p:spPr>
              <a:xfrm rot="5400000">
                <a:off x="1299188" y="220121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necteur droit 265"/>
              <p:cNvCxnSpPr/>
              <p:nvPr/>
            </p:nvCxnSpPr>
            <p:spPr>
              <a:xfrm rot="5400000">
                <a:off x="1392216" y="2332987"/>
                <a:ext cx="440695" cy="34670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necteur droit 266"/>
              <p:cNvCxnSpPr/>
              <p:nvPr/>
            </p:nvCxnSpPr>
            <p:spPr>
              <a:xfrm rot="5400000">
                <a:off x="1530629" y="2459340"/>
                <a:ext cx="285759" cy="22481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necteur droit 267"/>
              <p:cNvCxnSpPr/>
              <p:nvPr/>
            </p:nvCxnSpPr>
            <p:spPr>
              <a:xfrm rot="5400000">
                <a:off x="1658267" y="2586980"/>
                <a:ext cx="142884" cy="11240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necteur droit 268"/>
              <p:cNvCxnSpPr/>
              <p:nvPr/>
            </p:nvCxnSpPr>
            <p:spPr>
              <a:xfrm rot="5400000">
                <a:off x="1337285" y="1520189"/>
                <a:ext cx="187638" cy="1476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necteur droit 269"/>
              <p:cNvCxnSpPr/>
              <p:nvPr/>
            </p:nvCxnSpPr>
            <p:spPr>
              <a:xfrm rot="5400000">
                <a:off x="1322049" y="1535425"/>
                <a:ext cx="330513" cy="26002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necteur droit 270"/>
              <p:cNvCxnSpPr/>
              <p:nvPr/>
            </p:nvCxnSpPr>
            <p:spPr>
              <a:xfrm rot="5400000">
                <a:off x="1306812" y="1550660"/>
                <a:ext cx="473390" cy="3724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necteur droit 271"/>
              <p:cNvCxnSpPr/>
              <p:nvPr/>
            </p:nvCxnSpPr>
            <p:spPr>
              <a:xfrm rot="16200000" flipH="1">
                <a:off x="142842" y="1928803"/>
                <a:ext cx="1857389" cy="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" name="Groupe 286"/>
            <p:cNvGrpSpPr/>
            <p:nvPr/>
          </p:nvGrpSpPr>
          <p:grpSpPr>
            <a:xfrm>
              <a:off x="1856562" y="1142983"/>
              <a:ext cx="1429554" cy="1573224"/>
              <a:chOff x="2500297" y="1142986"/>
              <a:chExt cx="1429554" cy="1573224"/>
            </a:xfrm>
          </p:grpSpPr>
          <p:cxnSp>
            <p:nvCxnSpPr>
              <p:cNvPr id="277" name="Connecteur droit 276"/>
              <p:cNvCxnSpPr/>
              <p:nvPr/>
            </p:nvCxnSpPr>
            <p:spPr>
              <a:xfrm rot="5400000" flipH="1" flipV="1">
                <a:off x="3750462" y="1321581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necteur droit 277"/>
              <p:cNvCxnSpPr/>
              <p:nvPr/>
            </p:nvCxnSpPr>
            <p:spPr>
              <a:xfrm rot="10800000">
                <a:off x="2500297" y="114298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necteur droit 278"/>
              <p:cNvCxnSpPr/>
              <p:nvPr/>
            </p:nvCxnSpPr>
            <p:spPr>
              <a:xfrm rot="5400000" flipH="1" flipV="1">
                <a:off x="2322496" y="2107399"/>
                <a:ext cx="121365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necteur droit 279"/>
              <p:cNvCxnSpPr/>
              <p:nvPr/>
            </p:nvCxnSpPr>
            <p:spPr>
              <a:xfrm rot="5400000">
                <a:off x="2893207" y="2107397"/>
                <a:ext cx="1214447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necteur droit 280"/>
              <p:cNvCxnSpPr/>
              <p:nvPr/>
            </p:nvCxnSpPr>
            <p:spPr>
              <a:xfrm rot="10800000">
                <a:off x="2500297" y="150017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necteur droit 283"/>
              <p:cNvCxnSpPr/>
              <p:nvPr/>
            </p:nvCxnSpPr>
            <p:spPr>
              <a:xfrm rot="5400000" flipH="1" flipV="1">
                <a:off x="2322496" y="1320787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necteur droit 284"/>
              <p:cNvCxnSpPr/>
              <p:nvPr/>
            </p:nvCxnSpPr>
            <p:spPr>
              <a:xfrm rot="10800000">
                <a:off x="2928925" y="2714622"/>
                <a:ext cx="571504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Connecteur droit 84"/>
            <p:cNvCxnSpPr/>
            <p:nvPr/>
          </p:nvCxnSpPr>
          <p:spPr>
            <a:xfrm flipH="1" flipV="1">
              <a:off x="2285987" y="2506334"/>
              <a:ext cx="53765" cy="654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2797704" y="2506341"/>
              <a:ext cx="53765" cy="654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339752" y="2571737"/>
              <a:ext cx="45795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rot="10800000" flipH="1" flipV="1">
              <a:off x="2854392" y="2998540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e 95"/>
          <p:cNvGrpSpPr/>
          <p:nvPr/>
        </p:nvGrpSpPr>
        <p:grpSpPr>
          <a:xfrm>
            <a:off x="3956544" y="1000107"/>
            <a:ext cx="2125878" cy="2070908"/>
            <a:chOff x="1856562" y="1000107"/>
            <a:chExt cx="2125878" cy="2070908"/>
          </a:xfrm>
        </p:grpSpPr>
        <p:cxnSp>
          <p:nvCxnSpPr>
            <p:cNvPr id="97" name="Connecteur droit 96"/>
            <p:cNvCxnSpPr/>
            <p:nvPr/>
          </p:nvCxnSpPr>
          <p:spPr>
            <a:xfrm rot="5400000" flipH="1" flipV="1">
              <a:off x="2072544" y="2856699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rot="5400000" flipH="1" flipV="1">
              <a:off x="2640872" y="2856701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>
              <a:off x="2286858" y="2996952"/>
              <a:ext cx="571504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843808" y="2780928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rgbClr val="FF0000"/>
                  </a:solidFill>
                </a:rPr>
                <a:t>Ø20 H7 j6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101" name="Connecteur droit 100"/>
            <p:cNvCxnSpPr/>
            <p:nvPr/>
          </p:nvCxnSpPr>
          <p:spPr>
            <a:xfrm rot="10800000">
              <a:off x="2285987" y="2506334"/>
              <a:ext cx="57150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e 101"/>
            <p:cNvGrpSpPr/>
            <p:nvPr/>
          </p:nvGrpSpPr>
          <p:grpSpPr>
            <a:xfrm>
              <a:off x="1856562" y="1000107"/>
              <a:ext cx="1428766" cy="1857389"/>
              <a:chOff x="357154" y="1000110"/>
              <a:chExt cx="1428766" cy="1857389"/>
            </a:xfrm>
          </p:grpSpPr>
          <p:cxnSp>
            <p:nvCxnSpPr>
              <p:cNvPr id="115" name="Connecteur droit 114"/>
              <p:cNvCxnSpPr/>
              <p:nvPr/>
            </p:nvCxnSpPr>
            <p:spPr>
              <a:xfrm rot="16200000" flipV="1">
                <a:off x="-250065" y="2107398"/>
                <a:ext cx="1214448" cy="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>
              <a:xfrm rot="5400000">
                <a:off x="1177900" y="2107399"/>
                <a:ext cx="1215240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 rot="10800000">
                <a:off x="357157" y="2714622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>
              <a:xfrm rot="5400000">
                <a:off x="299058" y="162971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>
              <a:xfrm rot="5400000" flipH="1" flipV="1">
                <a:off x="179356" y="2107399"/>
                <a:ext cx="121365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/>
              <p:nvPr/>
            </p:nvCxnSpPr>
            <p:spPr>
              <a:xfrm rot="5400000">
                <a:off x="750067" y="2107397"/>
                <a:ext cx="1214447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/>
              <p:cNvCxnSpPr/>
              <p:nvPr/>
            </p:nvCxnSpPr>
            <p:spPr>
              <a:xfrm rot="10800000">
                <a:off x="357157" y="150017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>
              <a:xfrm rot="5400000">
                <a:off x="299057" y="1772590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>
              <a:xfrm rot="5400000">
                <a:off x="299056" y="191546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 rot="5400000">
                <a:off x="299055" y="2058340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 rot="5400000">
                <a:off x="299054" y="220121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rot="5400000">
                <a:off x="392082" y="2332985"/>
                <a:ext cx="440695" cy="34670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/>
              <p:cNvCxnSpPr/>
              <p:nvPr/>
            </p:nvCxnSpPr>
            <p:spPr>
              <a:xfrm rot="5400000">
                <a:off x="530495" y="2459338"/>
                <a:ext cx="285759" cy="22481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rot="5400000">
                <a:off x="658133" y="2586978"/>
                <a:ext cx="142884" cy="11240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rot="5400000">
                <a:off x="337151" y="1520187"/>
                <a:ext cx="187638" cy="1476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rot="5400000">
                <a:off x="321915" y="1535423"/>
                <a:ext cx="330513" cy="26002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rot="5400000">
                <a:off x="306678" y="1550658"/>
                <a:ext cx="473390" cy="3724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rot="5400000">
                <a:off x="1299192" y="162971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rot="5400000">
                <a:off x="1299191" y="1772592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rot="5400000">
                <a:off x="1299190" y="191546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rot="5400000">
                <a:off x="1299189" y="2058342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 rot="5400000">
                <a:off x="1299188" y="220121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136"/>
              <p:cNvCxnSpPr/>
              <p:nvPr/>
            </p:nvCxnSpPr>
            <p:spPr>
              <a:xfrm rot="5400000">
                <a:off x="1392216" y="2332987"/>
                <a:ext cx="440695" cy="34670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rot="5400000">
                <a:off x="1530629" y="2459340"/>
                <a:ext cx="285759" cy="22481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 rot="5400000">
                <a:off x="1658267" y="2586980"/>
                <a:ext cx="142884" cy="11240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>
              <a:xfrm rot="5400000">
                <a:off x="1337285" y="1520189"/>
                <a:ext cx="187638" cy="1476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/>
              <p:cNvCxnSpPr/>
              <p:nvPr/>
            </p:nvCxnSpPr>
            <p:spPr>
              <a:xfrm rot="5400000">
                <a:off x="1322049" y="1535425"/>
                <a:ext cx="330513" cy="26002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 rot="5400000">
                <a:off x="1306812" y="1550660"/>
                <a:ext cx="473390" cy="3724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 rot="16200000" flipH="1">
                <a:off x="142842" y="1928803"/>
                <a:ext cx="1857389" cy="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e 102"/>
            <p:cNvGrpSpPr/>
            <p:nvPr/>
          </p:nvGrpSpPr>
          <p:grpSpPr>
            <a:xfrm>
              <a:off x="1856562" y="1142983"/>
              <a:ext cx="1429554" cy="1573224"/>
              <a:chOff x="2500297" y="1142986"/>
              <a:chExt cx="1429554" cy="1573224"/>
            </a:xfrm>
          </p:grpSpPr>
          <p:cxnSp>
            <p:nvCxnSpPr>
              <p:cNvPr id="108" name="Connecteur droit 107"/>
              <p:cNvCxnSpPr/>
              <p:nvPr/>
            </p:nvCxnSpPr>
            <p:spPr>
              <a:xfrm rot="5400000" flipH="1" flipV="1">
                <a:off x="3750462" y="1321581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/>
              <p:cNvCxnSpPr/>
              <p:nvPr/>
            </p:nvCxnSpPr>
            <p:spPr>
              <a:xfrm rot="10800000">
                <a:off x="2500297" y="114298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/>
              <p:cNvCxnSpPr/>
              <p:nvPr/>
            </p:nvCxnSpPr>
            <p:spPr>
              <a:xfrm rot="5400000" flipH="1" flipV="1">
                <a:off x="2322496" y="2107399"/>
                <a:ext cx="121365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/>
              <p:cNvCxnSpPr/>
              <p:nvPr/>
            </p:nvCxnSpPr>
            <p:spPr>
              <a:xfrm rot="5400000">
                <a:off x="2893207" y="2107397"/>
                <a:ext cx="1214447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/>
              <p:cNvCxnSpPr/>
              <p:nvPr/>
            </p:nvCxnSpPr>
            <p:spPr>
              <a:xfrm rot="10800000">
                <a:off x="2500297" y="150017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/>
              <p:cNvCxnSpPr/>
              <p:nvPr/>
            </p:nvCxnSpPr>
            <p:spPr>
              <a:xfrm rot="5400000" flipH="1" flipV="1">
                <a:off x="2322496" y="1320787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/>
              <p:cNvCxnSpPr/>
              <p:nvPr/>
            </p:nvCxnSpPr>
            <p:spPr>
              <a:xfrm rot="10800000">
                <a:off x="2928925" y="2714622"/>
                <a:ext cx="571504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Connecteur droit 103"/>
            <p:cNvCxnSpPr/>
            <p:nvPr/>
          </p:nvCxnSpPr>
          <p:spPr>
            <a:xfrm flipH="1" flipV="1">
              <a:off x="2285987" y="2506334"/>
              <a:ext cx="53765" cy="654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 flipV="1">
              <a:off x="2797704" y="2506341"/>
              <a:ext cx="53765" cy="654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flipH="1">
              <a:off x="2339752" y="2571737"/>
              <a:ext cx="45795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rot="10800000" flipH="1" flipV="1">
              <a:off x="2854392" y="2998540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e 145"/>
          <p:cNvGrpSpPr/>
          <p:nvPr/>
        </p:nvGrpSpPr>
        <p:grpSpPr>
          <a:xfrm>
            <a:off x="6056526" y="1000107"/>
            <a:ext cx="2125878" cy="2070908"/>
            <a:chOff x="1856562" y="1000107"/>
            <a:chExt cx="2125878" cy="2070908"/>
          </a:xfrm>
        </p:grpSpPr>
        <p:cxnSp>
          <p:nvCxnSpPr>
            <p:cNvPr id="148" name="Connecteur droit 147"/>
            <p:cNvCxnSpPr/>
            <p:nvPr/>
          </p:nvCxnSpPr>
          <p:spPr>
            <a:xfrm rot="5400000" flipH="1" flipV="1">
              <a:off x="2072544" y="2856699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rot="5400000" flipH="1" flipV="1">
              <a:off x="2640872" y="2856701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2286858" y="2996952"/>
              <a:ext cx="571504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2843808" y="2780928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rgbClr val="FF0000"/>
                  </a:solidFill>
                </a:rPr>
                <a:t>Ø20 H7 m6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152" name="Connecteur droit 151"/>
            <p:cNvCxnSpPr/>
            <p:nvPr/>
          </p:nvCxnSpPr>
          <p:spPr>
            <a:xfrm rot="10800000">
              <a:off x="2285987" y="2506334"/>
              <a:ext cx="57150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e 152"/>
            <p:cNvGrpSpPr/>
            <p:nvPr/>
          </p:nvGrpSpPr>
          <p:grpSpPr>
            <a:xfrm>
              <a:off x="1856562" y="1000107"/>
              <a:ext cx="1428766" cy="1857389"/>
              <a:chOff x="357154" y="1000110"/>
              <a:chExt cx="1428766" cy="1857389"/>
            </a:xfrm>
          </p:grpSpPr>
          <p:cxnSp>
            <p:nvCxnSpPr>
              <p:cNvPr id="176" name="Connecteur droit 175"/>
              <p:cNvCxnSpPr/>
              <p:nvPr/>
            </p:nvCxnSpPr>
            <p:spPr>
              <a:xfrm rot="16200000" flipV="1">
                <a:off x="-250065" y="2107398"/>
                <a:ext cx="1214448" cy="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onnecteur droit 176"/>
              <p:cNvCxnSpPr/>
              <p:nvPr/>
            </p:nvCxnSpPr>
            <p:spPr>
              <a:xfrm rot="5400000">
                <a:off x="1177900" y="2107399"/>
                <a:ext cx="1215240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eur droit 177"/>
              <p:cNvCxnSpPr/>
              <p:nvPr/>
            </p:nvCxnSpPr>
            <p:spPr>
              <a:xfrm rot="10800000">
                <a:off x="357157" y="2714622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necteur droit 179"/>
              <p:cNvCxnSpPr/>
              <p:nvPr/>
            </p:nvCxnSpPr>
            <p:spPr>
              <a:xfrm rot="5400000">
                <a:off x="299058" y="162971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191"/>
              <p:cNvCxnSpPr/>
              <p:nvPr/>
            </p:nvCxnSpPr>
            <p:spPr>
              <a:xfrm rot="5400000" flipH="1" flipV="1">
                <a:off x="179356" y="2107399"/>
                <a:ext cx="121365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necteur droit 192"/>
              <p:cNvCxnSpPr/>
              <p:nvPr/>
            </p:nvCxnSpPr>
            <p:spPr>
              <a:xfrm rot="5400000">
                <a:off x="750067" y="2107397"/>
                <a:ext cx="1214447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eur droit 193"/>
              <p:cNvCxnSpPr/>
              <p:nvPr/>
            </p:nvCxnSpPr>
            <p:spPr>
              <a:xfrm rot="10800000">
                <a:off x="357157" y="150017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eur droit 194"/>
              <p:cNvCxnSpPr/>
              <p:nvPr/>
            </p:nvCxnSpPr>
            <p:spPr>
              <a:xfrm rot="5400000">
                <a:off x="299057" y="1772590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necteur droit 195"/>
              <p:cNvCxnSpPr/>
              <p:nvPr/>
            </p:nvCxnSpPr>
            <p:spPr>
              <a:xfrm rot="5400000">
                <a:off x="299056" y="191546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>
              <a:xfrm rot="5400000">
                <a:off x="299055" y="2058340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>
              <a:xfrm rot="5400000">
                <a:off x="299054" y="220121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>
              <a:xfrm rot="5400000">
                <a:off x="392082" y="2332985"/>
                <a:ext cx="440695" cy="34670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necteur droit 209"/>
              <p:cNvCxnSpPr/>
              <p:nvPr/>
            </p:nvCxnSpPr>
            <p:spPr>
              <a:xfrm rot="5400000">
                <a:off x="530495" y="2459338"/>
                <a:ext cx="285759" cy="22481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/>
              <p:cNvCxnSpPr/>
              <p:nvPr/>
            </p:nvCxnSpPr>
            <p:spPr>
              <a:xfrm rot="5400000">
                <a:off x="658133" y="2586978"/>
                <a:ext cx="142884" cy="11240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/>
              <p:cNvCxnSpPr/>
              <p:nvPr/>
            </p:nvCxnSpPr>
            <p:spPr>
              <a:xfrm rot="5400000">
                <a:off x="337151" y="1520187"/>
                <a:ext cx="187638" cy="1476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/>
              <p:cNvCxnSpPr/>
              <p:nvPr/>
            </p:nvCxnSpPr>
            <p:spPr>
              <a:xfrm rot="5400000">
                <a:off x="321915" y="1535423"/>
                <a:ext cx="330513" cy="26002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necteur droit 213"/>
              <p:cNvCxnSpPr/>
              <p:nvPr/>
            </p:nvCxnSpPr>
            <p:spPr>
              <a:xfrm rot="5400000">
                <a:off x="306678" y="1550658"/>
                <a:ext cx="473390" cy="3724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necteur droit 214"/>
              <p:cNvCxnSpPr/>
              <p:nvPr/>
            </p:nvCxnSpPr>
            <p:spPr>
              <a:xfrm rot="5400000">
                <a:off x="1299192" y="162971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cteur droit 215"/>
              <p:cNvCxnSpPr/>
              <p:nvPr/>
            </p:nvCxnSpPr>
            <p:spPr>
              <a:xfrm rot="5400000">
                <a:off x="1299191" y="1772592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rot="5400000">
                <a:off x="1299190" y="191546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217"/>
              <p:cNvCxnSpPr/>
              <p:nvPr/>
            </p:nvCxnSpPr>
            <p:spPr>
              <a:xfrm rot="5400000">
                <a:off x="1299189" y="2058342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 rot="5400000">
                <a:off x="1299188" y="220121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rot="5400000">
                <a:off x="1392216" y="2332987"/>
                <a:ext cx="440695" cy="34670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/>
              <p:cNvCxnSpPr/>
              <p:nvPr/>
            </p:nvCxnSpPr>
            <p:spPr>
              <a:xfrm rot="5400000">
                <a:off x="1530629" y="2459340"/>
                <a:ext cx="285759" cy="22481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necteur droit 221"/>
              <p:cNvCxnSpPr/>
              <p:nvPr/>
            </p:nvCxnSpPr>
            <p:spPr>
              <a:xfrm rot="5400000">
                <a:off x="1658267" y="2586980"/>
                <a:ext cx="142884" cy="11240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necteur droit 222"/>
              <p:cNvCxnSpPr/>
              <p:nvPr/>
            </p:nvCxnSpPr>
            <p:spPr>
              <a:xfrm rot="5400000">
                <a:off x="1337285" y="1520189"/>
                <a:ext cx="187638" cy="1476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eur droit 223"/>
              <p:cNvCxnSpPr/>
              <p:nvPr/>
            </p:nvCxnSpPr>
            <p:spPr>
              <a:xfrm rot="5400000">
                <a:off x="1322049" y="1535425"/>
                <a:ext cx="330513" cy="26002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/>
              <p:cNvCxnSpPr/>
              <p:nvPr/>
            </p:nvCxnSpPr>
            <p:spPr>
              <a:xfrm rot="5400000">
                <a:off x="1306812" y="1550660"/>
                <a:ext cx="473390" cy="3724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necteur droit 225"/>
              <p:cNvCxnSpPr/>
              <p:nvPr/>
            </p:nvCxnSpPr>
            <p:spPr>
              <a:xfrm rot="16200000" flipH="1">
                <a:off x="142842" y="1928803"/>
                <a:ext cx="1857389" cy="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e 153"/>
            <p:cNvGrpSpPr/>
            <p:nvPr/>
          </p:nvGrpSpPr>
          <p:grpSpPr>
            <a:xfrm>
              <a:off x="1856562" y="1142983"/>
              <a:ext cx="1429554" cy="1573224"/>
              <a:chOff x="2500297" y="1142986"/>
              <a:chExt cx="1429554" cy="1573224"/>
            </a:xfrm>
          </p:grpSpPr>
          <p:cxnSp>
            <p:nvCxnSpPr>
              <p:cNvPr id="159" name="Connecteur droit 158"/>
              <p:cNvCxnSpPr/>
              <p:nvPr/>
            </p:nvCxnSpPr>
            <p:spPr>
              <a:xfrm rot="5400000" flipH="1" flipV="1">
                <a:off x="3750462" y="1321581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/>
              <p:cNvCxnSpPr/>
              <p:nvPr/>
            </p:nvCxnSpPr>
            <p:spPr>
              <a:xfrm rot="10800000">
                <a:off x="2500297" y="114298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necteur droit 170"/>
              <p:cNvCxnSpPr/>
              <p:nvPr/>
            </p:nvCxnSpPr>
            <p:spPr>
              <a:xfrm rot="5400000" flipH="1" flipV="1">
                <a:off x="2322496" y="2107399"/>
                <a:ext cx="121365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necteur droit 171"/>
              <p:cNvCxnSpPr/>
              <p:nvPr/>
            </p:nvCxnSpPr>
            <p:spPr>
              <a:xfrm rot="5400000">
                <a:off x="2893207" y="2107397"/>
                <a:ext cx="1214447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necteur droit 172"/>
              <p:cNvCxnSpPr/>
              <p:nvPr/>
            </p:nvCxnSpPr>
            <p:spPr>
              <a:xfrm rot="10800000">
                <a:off x="2500297" y="150017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eur droit 173"/>
              <p:cNvCxnSpPr/>
              <p:nvPr/>
            </p:nvCxnSpPr>
            <p:spPr>
              <a:xfrm rot="5400000" flipH="1" flipV="1">
                <a:off x="2322496" y="1320787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onnecteur droit 174"/>
              <p:cNvCxnSpPr/>
              <p:nvPr/>
            </p:nvCxnSpPr>
            <p:spPr>
              <a:xfrm rot="10800000">
                <a:off x="2928925" y="2714622"/>
                <a:ext cx="571504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Connecteur droit 154"/>
            <p:cNvCxnSpPr/>
            <p:nvPr/>
          </p:nvCxnSpPr>
          <p:spPr>
            <a:xfrm flipH="1" flipV="1">
              <a:off x="2285987" y="2506334"/>
              <a:ext cx="53765" cy="654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flipV="1">
              <a:off x="2797704" y="2506341"/>
              <a:ext cx="53765" cy="654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H="1">
              <a:off x="2339752" y="2571737"/>
              <a:ext cx="45795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 rot="10800000" flipH="1" flipV="1">
              <a:off x="2854392" y="2998540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07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Connecteur droit 197"/>
          <p:cNvCxnSpPr/>
          <p:nvPr/>
        </p:nvCxnSpPr>
        <p:spPr>
          <a:xfrm rot="5400000" flipH="1" flipV="1">
            <a:off x="4679951" y="1392223"/>
            <a:ext cx="357190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 flipH="1" flipV="1">
            <a:off x="3392478" y="1393017"/>
            <a:ext cx="357190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571868" y="1357298"/>
            <a:ext cx="1285884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rot="16200000" flipV="1">
            <a:off x="2535223" y="2107396"/>
            <a:ext cx="1214448" cy="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rot="5400000">
            <a:off x="4678363" y="2107397"/>
            <a:ext cx="1215240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rot="10800000">
            <a:off x="3143240" y="271462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rot="5400000">
            <a:off x="3085140" y="1629712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rot="5400000" flipH="1" flipV="1">
            <a:off x="2964644" y="2107397"/>
            <a:ext cx="1213652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rot="5400000">
            <a:off x="4250530" y="2107395"/>
            <a:ext cx="1214447" cy="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rot="10800000">
            <a:off x="3143240" y="1500174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 rot="5400000">
            <a:off x="3084345" y="1772588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 rot="5400000">
            <a:off x="3084344" y="1915463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rot="5400000">
            <a:off x="3084343" y="2058338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rot="5400000">
            <a:off x="3084342" y="2201213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rot="5400000">
            <a:off x="3177370" y="2332983"/>
            <a:ext cx="440695" cy="34670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rot="5400000">
            <a:off x="3315783" y="2459336"/>
            <a:ext cx="285759" cy="22481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rot="5400000">
            <a:off x="3443421" y="2586976"/>
            <a:ext cx="142884" cy="11240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rot="5400000">
            <a:off x="3122439" y="1520185"/>
            <a:ext cx="187638" cy="14762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5400000">
            <a:off x="3107203" y="1535421"/>
            <a:ext cx="330513" cy="26002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rot="5400000">
            <a:off x="3091966" y="1550656"/>
            <a:ext cx="473390" cy="37242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rot="5400000">
            <a:off x="4799655" y="162971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rot="5400000">
            <a:off x="4799654" y="1772590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rot="5400000">
            <a:off x="4799653" y="191546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 rot="5400000">
            <a:off x="4799652" y="2058340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 rot="5400000">
            <a:off x="4799651" y="220121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 rot="5400000">
            <a:off x="4892679" y="2332985"/>
            <a:ext cx="440695" cy="34670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 rot="5400000">
            <a:off x="5031092" y="2459338"/>
            <a:ext cx="285759" cy="22481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rot="5400000">
            <a:off x="5158730" y="2586978"/>
            <a:ext cx="142884" cy="11240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rot="5400000">
            <a:off x="4837748" y="1520187"/>
            <a:ext cx="187638" cy="14762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rot="5400000">
            <a:off x="4822512" y="1535423"/>
            <a:ext cx="330513" cy="26002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rot="5400000">
            <a:off x="4807275" y="1550658"/>
            <a:ext cx="473390" cy="37242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rot="5400000">
            <a:off x="3500429" y="2071679"/>
            <a:ext cx="1428762" cy="1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/>
          <p:cNvSpPr txBox="1"/>
          <p:nvPr/>
        </p:nvSpPr>
        <p:spPr>
          <a:xfrm>
            <a:off x="3571868" y="1071546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Ø20 H7</a:t>
            </a:r>
            <a:endParaRPr lang="fr-FR" sz="1100" dirty="0">
              <a:solidFill>
                <a:srgbClr val="FF0000"/>
              </a:solidFill>
            </a:endParaRPr>
          </a:p>
        </p:txBody>
      </p:sp>
      <p:cxnSp>
        <p:nvCxnSpPr>
          <p:cNvPr id="200" name="Connecteur droit 199"/>
          <p:cNvCxnSpPr/>
          <p:nvPr/>
        </p:nvCxnSpPr>
        <p:spPr>
          <a:xfrm rot="5400000" flipH="1" flipV="1">
            <a:off x="7251719" y="2892421"/>
            <a:ext cx="500066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/>
          <p:cNvCxnSpPr/>
          <p:nvPr/>
        </p:nvCxnSpPr>
        <p:spPr>
          <a:xfrm rot="5400000" flipH="1" flipV="1">
            <a:off x="5965836" y="2893216"/>
            <a:ext cx="499270" cy="794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>
            <a:off x="6215074" y="3071810"/>
            <a:ext cx="1285884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 rot="5400000" flipH="1" flipV="1">
            <a:off x="7752579" y="1319991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 rot="10800000">
            <a:off x="5786446" y="1142984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rot="5400000" flipH="1" flipV="1">
            <a:off x="5608645" y="2107397"/>
            <a:ext cx="1213652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 rot="10800000">
            <a:off x="5786446" y="1500174"/>
            <a:ext cx="142876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rot="16200000" flipH="1">
            <a:off x="6000760" y="1928803"/>
            <a:ext cx="1857390" cy="1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 rot="5400000" flipH="1" flipV="1">
            <a:off x="5608645" y="1320785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 rot="10800000">
            <a:off x="6215074" y="2714620"/>
            <a:ext cx="1285884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rot="5400000">
            <a:off x="6893736" y="2107395"/>
            <a:ext cx="1214447" cy="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10800000">
            <a:off x="5786446" y="1500174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6215074" y="2857496"/>
            <a:ext cx="12858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Ø20 g6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93901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7236605" y="1503514"/>
            <a:ext cx="138225" cy="1210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372200" y="1501763"/>
            <a:ext cx="138225" cy="1210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8" name="Connecteur droit 197"/>
          <p:cNvCxnSpPr/>
          <p:nvPr/>
        </p:nvCxnSpPr>
        <p:spPr>
          <a:xfrm rot="5400000" flipH="1" flipV="1">
            <a:off x="4679951" y="1392223"/>
            <a:ext cx="357190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 flipH="1" flipV="1">
            <a:off x="3392478" y="1393017"/>
            <a:ext cx="357190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571868" y="1357298"/>
            <a:ext cx="1285884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rot="16200000" flipV="1">
            <a:off x="2535223" y="2107396"/>
            <a:ext cx="1214448" cy="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rot="5400000">
            <a:off x="4678363" y="2107397"/>
            <a:ext cx="1215240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rot="10800000">
            <a:off x="3143240" y="271462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rot="5400000">
            <a:off x="3085140" y="1629712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rot="5400000" flipH="1" flipV="1">
            <a:off x="2964644" y="2107397"/>
            <a:ext cx="1213652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rot="5400000">
            <a:off x="4250530" y="2107395"/>
            <a:ext cx="1214447" cy="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rot="10800000">
            <a:off x="3143240" y="1500174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 rot="5400000">
            <a:off x="3084345" y="1772588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 rot="5400000">
            <a:off x="3084344" y="1915463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rot="5400000">
            <a:off x="3084343" y="2058338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rot="5400000">
            <a:off x="3084342" y="2201213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rot="5400000">
            <a:off x="3177370" y="2332983"/>
            <a:ext cx="440695" cy="34670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rot="5400000">
            <a:off x="3315783" y="2459336"/>
            <a:ext cx="285759" cy="22481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rot="5400000">
            <a:off x="3443421" y="2586976"/>
            <a:ext cx="142884" cy="11240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rot="5400000">
            <a:off x="3122439" y="1520185"/>
            <a:ext cx="187638" cy="14762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5400000">
            <a:off x="3107203" y="1535421"/>
            <a:ext cx="330513" cy="26002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rot="5400000">
            <a:off x="3091966" y="1550656"/>
            <a:ext cx="473390" cy="37242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rot="5400000">
            <a:off x="4799655" y="162971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rot="5400000">
            <a:off x="4799654" y="1772590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rot="5400000">
            <a:off x="4799653" y="191546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 rot="5400000">
            <a:off x="4799652" y="2058340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 rot="5400000">
            <a:off x="4799651" y="220121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 rot="5400000">
            <a:off x="4892679" y="2332985"/>
            <a:ext cx="440695" cy="34670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 rot="5400000">
            <a:off x="5031092" y="2459338"/>
            <a:ext cx="285759" cy="22481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rot="5400000">
            <a:off x="5158730" y="2586978"/>
            <a:ext cx="142884" cy="11240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rot="5400000">
            <a:off x="4837748" y="1520187"/>
            <a:ext cx="187638" cy="14762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rot="5400000">
            <a:off x="4822512" y="1535423"/>
            <a:ext cx="330513" cy="26002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rot="5400000">
            <a:off x="4807275" y="1550658"/>
            <a:ext cx="473390" cy="37242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rot="5400000">
            <a:off x="3500429" y="2071679"/>
            <a:ext cx="1428762" cy="1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/>
          <p:cNvSpPr txBox="1"/>
          <p:nvPr/>
        </p:nvSpPr>
        <p:spPr>
          <a:xfrm>
            <a:off x="3571868" y="1071546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Ø20 H7</a:t>
            </a:r>
            <a:endParaRPr lang="fr-FR" sz="1100" dirty="0">
              <a:solidFill>
                <a:srgbClr val="FF0000"/>
              </a:solidFill>
            </a:endParaRPr>
          </a:p>
        </p:txBody>
      </p:sp>
      <p:cxnSp>
        <p:nvCxnSpPr>
          <p:cNvPr id="200" name="Connecteur droit 199"/>
          <p:cNvCxnSpPr/>
          <p:nvPr/>
        </p:nvCxnSpPr>
        <p:spPr>
          <a:xfrm rot="5400000" flipH="1" flipV="1">
            <a:off x="7266075" y="2892421"/>
            <a:ext cx="500066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/>
          <p:cNvCxnSpPr/>
          <p:nvPr/>
        </p:nvCxnSpPr>
        <p:spPr>
          <a:xfrm rot="5400000" flipH="1" flipV="1">
            <a:off x="5977755" y="2900585"/>
            <a:ext cx="499270" cy="794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>
            <a:off x="6215074" y="3071810"/>
            <a:ext cx="1285884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 rot="5400000" flipH="1" flipV="1">
            <a:off x="7752579" y="1319991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 rot="10800000">
            <a:off x="5786446" y="1142984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rot="5400000" flipH="1" flipV="1">
            <a:off x="5620961" y="2107397"/>
            <a:ext cx="1213652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 rot="10800000">
            <a:off x="5786446" y="1500174"/>
            <a:ext cx="142876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rot="16200000" flipH="1">
            <a:off x="5929719" y="1928803"/>
            <a:ext cx="1857390" cy="1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 rot="5400000" flipH="1" flipV="1">
            <a:off x="5608645" y="1320785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 flipH="1">
            <a:off x="6215074" y="2714620"/>
            <a:ext cx="13002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rot="5400000">
            <a:off x="6908069" y="2107396"/>
            <a:ext cx="1214447" cy="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10800000">
            <a:off x="5786446" y="1500174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/>
              <p:cNvSpPr/>
              <p:nvPr/>
            </p:nvSpPr>
            <p:spPr>
              <a:xfrm>
                <a:off x="6228184" y="2780928"/>
                <a:ext cx="1285884" cy="346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i="1" smtClean="0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fr-FR" sz="11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1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r-FR" sz="1100" b="0" i="1" smtClean="0">
                              <a:latin typeface="Cambria Math"/>
                              <a:ea typeface="Cambria Math"/>
                            </a:rPr>
                            <m:t>20</m:t>
                          </m:r>
                        </m:e>
                        <m:sup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100" b="0" i="1" smtClean="0">
                                    <a:latin typeface="Cambria Math"/>
                                    <a:ea typeface="Cambria Math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100" b="0" i="1" smtClean="0">
                                    <a:latin typeface="Cambria Math"/>
                                    <a:ea typeface="Cambria Math"/>
                                  </a:rPr>
                                  <m:t>−20</m:t>
                                </m:r>
                              </m:e>
                            </m:mr>
                          </m:m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780928"/>
                <a:ext cx="1285884" cy="34624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 flipH="1" flipV="1">
            <a:off x="6226993" y="2714620"/>
            <a:ext cx="73199" cy="6630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7440869" y="2712235"/>
            <a:ext cx="73199" cy="6630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6300192" y="2778543"/>
            <a:ext cx="1142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V="1">
            <a:off x="6372200" y="1495406"/>
            <a:ext cx="0" cy="121682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7380312" y="1499379"/>
            <a:ext cx="0" cy="121682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6510425" y="1500967"/>
            <a:ext cx="0" cy="121682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7229581" y="1495405"/>
            <a:ext cx="0" cy="121682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6231019" y="2506337"/>
            <a:ext cx="1285884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6372200" y="2290103"/>
            <a:ext cx="1008112" cy="0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6513381" y="2071679"/>
            <a:ext cx="701825" cy="2190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7385719" y="1772816"/>
            <a:ext cx="282625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H="1">
            <a:off x="6937211" y="1771228"/>
            <a:ext cx="282625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7668344" y="164042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Intervalle de tolérance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7668344" y="1881505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Dimension minimale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7668344" y="215929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Dimension maximale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7668344" y="2437091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Dimension nominale</a:t>
            </a:r>
            <a:endParaRPr lang="fr-F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34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1691680" y="1988840"/>
            <a:ext cx="72008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1821508" y="2492896"/>
            <a:ext cx="460424" cy="46042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1679650" y="3443188"/>
            <a:ext cx="720080" cy="720080"/>
            <a:chOff x="1679650" y="3443188"/>
            <a:chExt cx="720080" cy="720080"/>
          </a:xfrm>
        </p:grpSpPr>
        <p:grpSp>
          <p:nvGrpSpPr>
            <p:cNvPr id="9" name="Groupe 8"/>
            <p:cNvGrpSpPr/>
            <p:nvPr/>
          </p:nvGrpSpPr>
          <p:grpSpPr>
            <a:xfrm>
              <a:off x="1679650" y="3573016"/>
              <a:ext cx="720080" cy="460424"/>
              <a:chOff x="1679650" y="3573016"/>
              <a:chExt cx="720080" cy="460424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1809478" y="3573016"/>
                <a:ext cx="460424" cy="46042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7"/>
              <p:cNvCxnSpPr/>
              <p:nvPr/>
            </p:nvCxnSpPr>
            <p:spPr>
              <a:xfrm>
                <a:off x="1679650" y="3803228"/>
                <a:ext cx="720080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Connecteur droit 10"/>
            <p:cNvCxnSpPr/>
            <p:nvPr/>
          </p:nvCxnSpPr>
          <p:spPr>
            <a:xfrm rot="5400000">
              <a:off x="1679650" y="3803228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3203848" y="2063037"/>
            <a:ext cx="576064" cy="518244"/>
            <a:chOff x="3203848" y="2063037"/>
            <a:chExt cx="576064" cy="518244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3491880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Parallélogramme 23"/>
          <p:cNvSpPr/>
          <p:nvPr/>
        </p:nvSpPr>
        <p:spPr>
          <a:xfrm>
            <a:off x="3286116" y="2786058"/>
            <a:ext cx="469900" cy="460424"/>
          </a:xfrm>
          <a:prstGeom prst="parallelogram">
            <a:avLst>
              <a:gd name="adj" fmla="val 390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/>
          <p:cNvGrpSpPr/>
          <p:nvPr/>
        </p:nvGrpSpPr>
        <p:grpSpPr>
          <a:xfrm>
            <a:off x="3207529" y="3515196"/>
            <a:ext cx="576064" cy="576064"/>
            <a:chOff x="3131840" y="3429000"/>
            <a:chExt cx="720080" cy="720080"/>
          </a:xfrm>
        </p:grpSpPr>
        <p:cxnSp>
          <p:nvCxnSpPr>
            <p:cNvPr id="25" name="Connecteur droit 24"/>
            <p:cNvCxnSpPr/>
            <p:nvPr/>
          </p:nvCxnSpPr>
          <p:spPr>
            <a:xfrm>
              <a:off x="3131840" y="414908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rot="5400000">
              <a:off x="3118644" y="378904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3923928" y="2924944"/>
            <a:ext cx="576064" cy="576064"/>
          </a:xfrm>
          <a:prstGeom prst="arc">
            <a:avLst>
              <a:gd name="adj1" fmla="val 10838672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1"/>
                </a:solidFill>
              </a:ln>
            </a:endParaRPr>
          </a:p>
        </p:txBody>
      </p:sp>
      <p:grpSp>
        <p:nvGrpSpPr>
          <p:cNvPr id="31" name="Groupe 30"/>
          <p:cNvGrpSpPr/>
          <p:nvPr/>
        </p:nvGrpSpPr>
        <p:grpSpPr>
          <a:xfrm>
            <a:off x="4652392" y="3605659"/>
            <a:ext cx="576064" cy="576064"/>
            <a:chOff x="4652392" y="3605659"/>
            <a:chExt cx="576064" cy="576064"/>
          </a:xfrm>
        </p:grpSpPr>
        <p:sp>
          <p:nvSpPr>
            <p:cNvPr id="29" name="Arc 28"/>
            <p:cNvSpPr/>
            <p:nvPr/>
          </p:nvSpPr>
          <p:spPr>
            <a:xfrm>
              <a:off x="4652392" y="3605659"/>
              <a:ext cx="576064" cy="576064"/>
            </a:xfrm>
            <a:prstGeom prst="arc">
              <a:avLst>
                <a:gd name="adj1" fmla="val 10838672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1"/>
                  </a:solidFill>
                </a:ln>
              </a:endParaRPr>
            </a:p>
          </p:txBody>
        </p:sp>
        <p:cxnSp>
          <p:nvCxnSpPr>
            <p:cNvPr id="30" name="Connecteur droit 29"/>
            <p:cNvCxnSpPr/>
            <p:nvPr/>
          </p:nvCxnSpPr>
          <p:spPr>
            <a:xfrm>
              <a:off x="4652392" y="3887167"/>
              <a:ext cx="57606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3857620" y="4286256"/>
            <a:ext cx="662260" cy="401084"/>
            <a:chOff x="3779912" y="4264186"/>
            <a:chExt cx="855712" cy="518244"/>
          </a:xfrm>
        </p:grpSpPr>
        <p:sp>
          <p:nvSpPr>
            <p:cNvPr id="32" name="Ellipse 31"/>
            <p:cNvSpPr/>
            <p:nvPr/>
          </p:nvSpPr>
          <p:spPr>
            <a:xfrm>
              <a:off x="3981748" y="4293096"/>
              <a:ext cx="460424" cy="46042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3779912" y="4264186"/>
              <a:ext cx="855712" cy="518244"/>
              <a:chOff x="3203848" y="2063037"/>
              <a:chExt cx="855712" cy="518244"/>
            </a:xfrm>
          </p:grpSpPr>
          <p:cxnSp>
            <p:nvCxnSpPr>
              <p:cNvPr id="34" name="Connecteur droit 33"/>
              <p:cNvCxnSpPr/>
              <p:nvPr/>
            </p:nvCxnSpPr>
            <p:spPr>
              <a:xfrm flipV="1">
                <a:off x="3203848" y="2063037"/>
                <a:ext cx="288032" cy="51824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 flipV="1">
                <a:off x="3771528" y="2063037"/>
                <a:ext cx="288032" cy="51824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e 36"/>
          <p:cNvGrpSpPr/>
          <p:nvPr/>
        </p:nvGrpSpPr>
        <p:grpSpPr>
          <a:xfrm>
            <a:off x="4652392" y="2063037"/>
            <a:ext cx="495672" cy="518244"/>
            <a:chOff x="3203848" y="2063037"/>
            <a:chExt cx="495672" cy="518244"/>
          </a:xfrm>
        </p:grpSpPr>
        <p:cxnSp>
          <p:nvCxnSpPr>
            <p:cNvPr id="38" name="Connecteur droit 37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3203848" y="2581281"/>
              <a:ext cx="49567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/>
          <p:cNvGrpSpPr/>
          <p:nvPr/>
        </p:nvGrpSpPr>
        <p:grpSpPr>
          <a:xfrm>
            <a:off x="6190693" y="2204864"/>
            <a:ext cx="427670" cy="427670"/>
            <a:chOff x="6244561" y="1777194"/>
            <a:chExt cx="571686" cy="571686"/>
          </a:xfrm>
        </p:grpSpPr>
        <p:sp>
          <p:nvSpPr>
            <p:cNvPr id="42" name="Ellipse 41"/>
            <p:cNvSpPr/>
            <p:nvPr/>
          </p:nvSpPr>
          <p:spPr>
            <a:xfrm>
              <a:off x="6316569" y="1849202"/>
              <a:ext cx="427670" cy="4276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6244561" y="1777194"/>
              <a:ext cx="571686" cy="57168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5292080" y="1556792"/>
            <a:ext cx="720080" cy="152400"/>
            <a:chOff x="5292080" y="1556792"/>
            <a:chExt cx="720080" cy="152400"/>
          </a:xfrm>
        </p:grpSpPr>
        <p:cxnSp>
          <p:nvCxnSpPr>
            <p:cNvPr id="45" name="Connecteur droit 44"/>
            <p:cNvCxnSpPr/>
            <p:nvPr/>
          </p:nvCxnSpPr>
          <p:spPr>
            <a:xfrm>
              <a:off x="5292080" y="162880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5423706" y="1556792"/>
              <a:ext cx="45682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>
              <a:off x="5423706" y="1709192"/>
              <a:ext cx="45682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 51"/>
          <p:cNvGrpSpPr/>
          <p:nvPr/>
        </p:nvGrpSpPr>
        <p:grpSpPr>
          <a:xfrm>
            <a:off x="7524328" y="2114290"/>
            <a:ext cx="576064" cy="518244"/>
            <a:chOff x="3203848" y="2063037"/>
            <a:chExt cx="576064" cy="518244"/>
          </a:xfrm>
        </p:grpSpPr>
        <p:cxnSp>
          <p:nvCxnSpPr>
            <p:cNvPr id="53" name="Connecteur droit 52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V="1">
              <a:off x="3491880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3203848" y="2581281"/>
              <a:ext cx="28803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onnecteur droit 58"/>
          <p:cNvCxnSpPr/>
          <p:nvPr/>
        </p:nvCxnSpPr>
        <p:spPr>
          <a:xfrm flipV="1">
            <a:off x="7515646" y="1297670"/>
            <a:ext cx="288032" cy="518244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35496" y="746606"/>
            <a:ext cx="2064840" cy="1521778"/>
            <a:chOff x="35496" y="746606"/>
            <a:chExt cx="2064840" cy="1521778"/>
          </a:xfrm>
        </p:grpSpPr>
        <p:cxnSp>
          <p:nvCxnSpPr>
            <p:cNvPr id="93" name="Connecteur droit 92"/>
            <p:cNvCxnSpPr/>
            <p:nvPr/>
          </p:nvCxnSpPr>
          <p:spPr>
            <a:xfrm flipV="1">
              <a:off x="1115640" y="989773"/>
              <a:ext cx="540072" cy="64025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575568" y="1739693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>
              <a:off x="1025708" y="1826750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necteur droit 58"/>
            <p:cNvCxnSpPr/>
            <p:nvPr/>
          </p:nvCxnSpPr>
          <p:spPr>
            <a:xfrm>
              <a:off x="1279838" y="1554495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563589" y="1554495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876201" y="1399237"/>
              <a:ext cx="490541" cy="490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 flipV="1">
              <a:off x="1115640" y="924507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115640" y="1644507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131275" y="1644507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845644" y="20067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565700" y="10236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/>
          <p:cNvGrpSpPr/>
          <p:nvPr/>
        </p:nvGrpSpPr>
        <p:grpSpPr>
          <a:xfrm>
            <a:off x="2514334" y="328323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4317401" y="160362"/>
            <a:ext cx="2250517" cy="2007736"/>
            <a:chOff x="4317401" y="160362"/>
            <a:chExt cx="2250517" cy="2007736"/>
          </a:xfrm>
        </p:grpSpPr>
        <p:sp>
          <p:nvSpPr>
            <p:cNvPr id="30" name="Ellipse 29"/>
            <p:cNvSpPr/>
            <p:nvPr/>
          </p:nvSpPr>
          <p:spPr>
            <a:xfrm>
              <a:off x="5237463" y="1177210"/>
              <a:ext cx="512467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5477718" y="1354289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 flipV="1">
              <a:off x="5493659" y="419277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5493659" y="161975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5493659" y="1360845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H="1">
              <a:off x="4501778" y="1361176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necteur droit 37"/>
            <p:cNvCxnSpPr/>
            <p:nvPr/>
          </p:nvCxnSpPr>
          <p:spPr>
            <a:xfrm flipV="1">
              <a:off x="5493699" y="95835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5313634" y="1169691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313634" y="190648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/>
                <p:cNvSpPr txBox="1"/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ZoneTexte 43"/>
            <p:cNvSpPr txBox="1"/>
            <p:nvPr/>
          </p:nvSpPr>
          <p:spPr>
            <a:xfrm>
              <a:off x="5569867" y="6989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2" name="Arc 44"/>
            <p:cNvSpPr/>
            <p:nvPr/>
          </p:nvSpPr>
          <p:spPr>
            <a:xfrm>
              <a:off x="5237464" y="1100289"/>
              <a:ext cx="512467" cy="512467"/>
            </a:xfrm>
            <a:prstGeom prst="arc">
              <a:avLst>
                <a:gd name="adj1" fmla="val 21514046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 flipV="1">
              <a:off x="5492849" y="646320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/>
                <p:cNvSpPr txBox="1"/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e 47"/>
          <p:cNvGrpSpPr/>
          <p:nvPr/>
        </p:nvGrpSpPr>
        <p:grpSpPr>
          <a:xfrm>
            <a:off x="7391258" y="332656"/>
            <a:ext cx="1330454" cy="2007736"/>
            <a:chOff x="5755998" y="2937531"/>
            <a:chExt cx="1330454" cy="2007736"/>
          </a:xfrm>
        </p:grpSpPr>
        <p:cxnSp>
          <p:nvCxnSpPr>
            <p:cNvPr id="49" name="Connecteur droit avec flèche 48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ZoneTexte 60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3" name="Arc 62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e 65"/>
          <p:cNvGrpSpPr/>
          <p:nvPr/>
        </p:nvGrpSpPr>
        <p:grpSpPr>
          <a:xfrm>
            <a:off x="1225685" y="3076805"/>
            <a:ext cx="918672" cy="948131"/>
            <a:chOff x="3357488" y="3740101"/>
            <a:chExt cx="918672" cy="948131"/>
          </a:xfrm>
        </p:grpSpPr>
        <p:cxnSp>
          <p:nvCxnSpPr>
            <p:cNvPr id="17" name="Connecteur droit 68"/>
            <p:cNvCxnSpPr>
              <a:endCxn id="89" idx="4"/>
            </p:cNvCxnSpPr>
            <p:nvPr/>
          </p:nvCxnSpPr>
          <p:spPr>
            <a:xfrm flipV="1">
              <a:off x="3732034" y="4311482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732074" y="3740101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Arc 84"/>
            <p:cNvSpPr/>
            <p:nvPr/>
          </p:nvSpPr>
          <p:spPr>
            <a:xfrm>
              <a:off x="3367923" y="3931205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avec flèche 87"/>
            <p:cNvCxnSpPr/>
            <p:nvPr/>
          </p:nvCxnSpPr>
          <p:spPr>
            <a:xfrm flipH="1">
              <a:off x="3357488" y="4009885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88"/>
            <p:cNvSpPr/>
            <p:nvPr/>
          </p:nvSpPr>
          <p:spPr>
            <a:xfrm>
              <a:off x="3552009" y="3951434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H="1">
              <a:off x="3608908" y="4216867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rc 90"/>
            <p:cNvSpPr/>
            <p:nvPr/>
          </p:nvSpPr>
          <p:spPr>
            <a:xfrm>
              <a:off x="3907988" y="3785784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2" name="Groupe 91"/>
          <p:cNvGrpSpPr/>
          <p:nvPr/>
        </p:nvGrpSpPr>
        <p:grpSpPr>
          <a:xfrm>
            <a:off x="4849737" y="2295596"/>
            <a:ext cx="1548849" cy="1981494"/>
            <a:chOff x="6866001" y="2974843"/>
            <a:chExt cx="1548849" cy="1981494"/>
          </a:xfrm>
        </p:grpSpPr>
        <p:cxnSp>
          <p:nvCxnSpPr>
            <p:cNvPr id="94" name="Connecteur droit avec flèche 93"/>
            <p:cNvCxnSpPr/>
            <p:nvPr/>
          </p:nvCxnSpPr>
          <p:spPr>
            <a:xfrm>
              <a:off x="7428429" y="417538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>
              <a:stCxn id="107" idx="1"/>
            </p:cNvCxnSpPr>
            <p:nvPr/>
          </p:nvCxnSpPr>
          <p:spPr>
            <a:xfrm flipH="1" flipV="1">
              <a:off x="7444370" y="4427427"/>
              <a:ext cx="40" cy="3981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96"/>
            <p:cNvCxnSpPr/>
            <p:nvPr/>
          </p:nvCxnSpPr>
          <p:spPr>
            <a:xfrm flipV="1">
              <a:off x="7444410" y="376603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/>
                <p:cNvSpPr txBox="1"/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0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Arc 98"/>
            <p:cNvSpPr/>
            <p:nvPr/>
          </p:nvSpPr>
          <p:spPr>
            <a:xfrm>
              <a:off x="7188175" y="3907964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Connecteur droit avec flèche 101"/>
            <p:cNvCxnSpPr/>
            <p:nvPr/>
          </p:nvCxnSpPr>
          <p:spPr>
            <a:xfrm flipH="1" flipV="1">
              <a:off x="7429239" y="3233758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ZoneTexte 102"/>
                <p:cNvSpPr txBox="1"/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Connecteur droit avec flèche 103"/>
            <p:cNvCxnSpPr/>
            <p:nvPr/>
          </p:nvCxnSpPr>
          <p:spPr>
            <a:xfrm flipV="1">
              <a:off x="7428429" y="3460801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Ellipse 105"/>
            <p:cNvSpPr/>
            <p:nvPr/>
          </p:nvSpPr>
          <p:spPr>
            <a:xfrm>
              <a:off x="7264345" y="39773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7" name="ZoneTexte 106"/>
            <p:cNvSpPr txBox="1"/>
            <p:nvPr/>
          </p:nvSpPr>
          <p:spPr>
            <a:xfrm>
              <a:off x="7444410" y="469472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7755362" y="36352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0" name="Connecteur droit 109"/>
            <p:cNvCxnSpPr/>
            <p:nvPr/>
          </p:nvCxnSpPr>
          <p:spPr>
            <a:xfrm flipV="1">
              <a:off x="7180756" y="4431461"/>
              <a:ext cx="519886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>
          <a:xfrm>
            <a:off x="2796271" y="2368518"/>
            <a:ext cx="1931476" cy="1660278"/>
            <a:chOff x="4714482" y="3289563"/>
            <a:chExt cx="1931476" cy="1660278"/>
          </a:xfrm>
        </p:grpSpPr>
        <p:cxnSp>
          <p:nvCxnSpPr>
            <p:cNvPr id="113" name="Connecteur droit avec flèche 112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ZoneTexte 114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2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ZoneTexte 116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9" name="Connecteur droit avec flèche 118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Rectangle 123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9" name="Connecteur droit 128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Connecteur droit 130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e 133"/>
          <p:cNvGrpSpPr/>
          <p:nvPr/>
        </p:nvGrpSpPr>
        <p:grpSpPr>
          <a:xfrm>
            <a:off x="7203154" y="2917727"/>
            <a:ext cx="1429910" cy="1072391"/>
            <a:chOff x="794049" y="3467201"/>
            <a:chExt cx="1429910" cy="1072391"/>
          </a:xfrm>
        </p:grpSpPr>
        <p:cxnSp>
          <p:nvCxnSpPr>
            <p:cNvPr id="136" name="Connecteur droit 135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44" name="Connecteur droit 143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Ellipse 145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7" name="Connecteur droit 146"/>
            <p:cNvCxnSpPr/>
            <p:nvPr/>
          </p:nvCxnSpPr>
          <p:spPr>
            <a:xfrm flipH="1">
              <a:off x="794049" y="3966349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Arc 148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1" name="Connecteur droit 150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e 151"/>
          <p:cNvGrpSpPr/>
          <p:nvPr/>
        </p:nvGrpSpPr>
        <p:grpSpPr>
          <a:xfrm>
            <a:off x="2273721" y="5327540"/>
            <a:ext cx="1108695" cy="1271881"/>
            <a:chOff x="4992806" y="3295178"/>
            <a:chExt cx="1108695" cy="1271881"/>
          </a:xfrm>
        </p:grpSpPr>
        <p:sp>
          <p:nvSpPr>
            <p:cNvPr id="153" name="ZoneTexte 152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4" name="Connecteur droit avec flèche 153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ZoneTexte 155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4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Connecteur droit avec flèche 156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ZoneTexte 158"/>
                <p:cNvSpPr txBox="1"/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159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1" name="Connecteur droit 160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63" name="Groupe 162"/>
          <p:cNvGrpSpPr/>
          <p:nvPr/>
        </p:nvGrpSpPr>
        <p:grpSpPr>
          <a:xfrm>
            <a:off x="134333" y="4763218"/>
            <a:ext cx="2221332" cy="1297417"/>
            <a:chOff x="2622678" y="3287821"/>
            <a:chExt cx="2221332" cy="1297417"/>
          </a:xfrm>
        </p:grpSpPr>
        <p:cxnSp>
          <p:nvCxnSpPr>
            <p:cNvPr id="29" name="Connecteur droit avec flèche 163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1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avec flèche 165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ZoneTexte 166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2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Rectangle 167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9" name="Connecteur droit 168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3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2" name="ZoneTexte 17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73" name="Connecteur droit avec flèche 17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ZoneTexte 174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6" name="Connecteur droit 175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ZoneTexte 176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e 177"/>
          <p:cNvGrpSpPr/>
          <p:nvPr/>
        </p:nvGrpSpPr>
        <p:grpSpPr>
          <a:xfrm>
            <a:off x="2621093" y="4291978"/>
            <a:ext cx="2164250" cy="1528770"/>
            <a:chOff x="150885" y="3213656"/>
            <a:chExt cx="2164250" cy="1528770"/>
          </a:xfrm>
        </p:grpSpPr>
        <p:cxnSp>
          <p:nvCxnSpPr>
            <p:cNvPr id="179" name="Connecteur droit avec flèche 178"/>
            <p:cNvCxnSpPr/>
            <p:nvPr/>
          </p:nvCxnSpPr>
          <p:spPr>
            <a:xfrm flipH="1">
              <a:off x="269474" y="4037235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 flipH="1">
              <a:off x="955273" y="3817497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avec flèche 180"/>
            <p:cNvCxnSpPr/>
            <p:nvPr/>
          </p:nvCxnSpPr>
          <p:spPr>
            <a:xfrm flipV="1">
              <a:off x="1196126" y="331457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avec flèche 181"/>
            <p:cNvCxnSpPr/>
            <p:nvPr/>
          </p:nvCxnSpPr>
          <p:spPr>
            <a:xfrm>
              <a:off x="1195386" y="4034577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ZoneTexte 182"/>
                <p:cNvSpPr txBox="1"/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ZoneTexte 184"/>
                <p:cNvSpPr txBox="1"/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ZoneTexte 185"/>
            <p:cNvSpPr txBox="1"/>
            <p:nvPr/>
          </p:nvSpPr>
          <p:spPr>
            <a:xfrm>
              <a:off x="1924075" y="35360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1128493" y="448081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8" name="Connecteur droit 187"/>
            <p:cNvCxnSpPr/>
            <p:nvPr/>
          </p:nvCxnSpPr>
          <p:spPr>
            <a:xfrm flipV="1">
              <a:off x="1259711" y="426888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 flipH="1">
              <a:off x="951845" y="4176081"/>
              <a:ext cx="721483" cy="18037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ZoneTexte 189"/>
                <p:cNvSpPr txBox="1"/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Connecteur droit 190"/>
            <p:cNvCxnSpPr/>
            <p:nvPr/>
          </p:nvCxnSpPr>
          <p:spPr>
            <a:xfrm>
              <a:off x="2284203" y="3551086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V="1">
              <a:off x="965800" y="3995323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>
              <a:off x="738022" y="4231982"/>
              <a:ext cx="223914" cy="13213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193"/>
            <p:cNvCxnSpPr/>
            <p:nvPr/>
          </p:nvCxnSpPr>
          <p:spPr>
            <a:xfrm flipV="1">
              <a:off x="732800" y="3865042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V="1">
              <a:off x="1671926" y="3805377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/>
            <p:nvPr/>
          </p:nvCxnSpPr>
          <p:spPr>
            <a:xfrm>
              <a:off x="1438926" y="3681769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 flipH="1">
              <a:off x="722273" y="3685875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>
              <a:off x="732800" y="3865042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H="1" flipV="1">
              <a:off x="738023" y="3852651"/>
              <a:ext cx="213822" cy="49350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V="1">
              <a:off x="738023" y="4008118"/>
              <a:ext cx="227777" cy="2238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H="1">
              <a:off x="465348" y="4117058"/>
              <a:ext cx="389986" cy="9749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H="1">
              <a:off x="1673328" y="3755656"/>
              <a:ext cx="610875" cy="1527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e 202"/>
          <p:cNvGrpSpPr/>
          <p:nvPr/>
        </p:nvGrpSpPr>
        <p:grpSpPr>
          <a:xfrm>
            <a:off x="7162347" y="4307423"/>
            <a:ext cx="1108695" cy="1271881"/>
            <a:chOff x="4992806" y="3295178"/>
            <a:chExt cx="1108695" cy="1271881"/>
          </a:xfrm>
        </p:grpSpPr>
        <p:sp>
          <p:nvSpPr>
            <p:cNvPr id="204" name="ZoneTexte 203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05" name="Connecteur droit avec flèche 204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ZoneTexte 206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Connecteur droit avec flèche 207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ZoneTexte 209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112072" y="3967710"/>
              <a:ext cx="360048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2" name="Connecteur droit 211"/>
            <p:cNvCxnSpPr/>
            <p:nvPr/>
          </p:nvCxnSpPr>
          <p:spPr>
            <a:xfrm flipH="1" flipV="1">
              <a:off x="5112072" y="3975959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V="1">
              <a:off x="5114669" y="3975817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ZoneTexte 213"/>
                <p:cNvSpPr txBox="1"/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0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Connecteur droit 214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e 215"/>
          <p:cNvGrpSpPr/>
          <p:nvPr/>
        </p:nvGrpSpPr>
        <p:grpSpPr>
          <a:xfrm>
            <a:off x="4257418" y="5281121"/>
            <a:ext cx="2242346" cy="1297417"/>
            <a:chOff x="2622678" y="3287821"/>
            <a:chExt cx="2242346" cy="1297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8" name="Groupe 217"/>
            <p:cNvGrpSpPr/>
            <p:nvPr/>
          </p:nvGrpSpPr>
          <p:grpSpPr>
            <a:xfrm>
              <a:off x="2622678" y="3287821"/>
              <a:ext cx="1949322" cy="1297417"/>
              <a:chOff x="2622678" y="3287821"/>
              <a:chExt cx="1949322" cy="1297417"/>
            </a:xfrm>
          </p:grpSpPr>
          <p:cxnSp>
            <p:nvCxnSpPr>
              <p:cNvPr id="220" name="Connecteur droit avec flèche 219"/>
              <p:cNvCxnSpPr/>
              <p:nvPr/>
            </p:nvCxnSpPr>
            <p:spPr>
              <a:xfrm flipH="1" flipV="1">
                <a:off x="3485362" y="3440636"/>
                <a:ext cx="6494" cy="704663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ZoneTexte 220"/>
                  <p:cNvSpPr txBox="1"/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9" name="ZoneTexte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" name="Connecteur droit avec flèche 221"/>
              <p:cNvCxnSpPr/>
              <p:nvPr/>
            </p:nvCxnSpPr>
            <p:spPr>
              <a:xfrm flipH="1">
                <a:off x="2757842" y="4146214"/>
                <a:ext cx="734014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ZoneTexte 222"/>
                  <p:cNvSpPr txBox="1"/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00" name="ZoneTexte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4" name="Connecteur droit 223"/>
              <p:cNvCxnSpPr/>
              <p:nvPr/>
            </p:nvCxnSpPr>
            <p:spPr>
              <a:xfrm flipV="1">
                <a:off x="3493734" y="4331446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/>
              <p:cNvCxnSpPr/>
              <p:nvPr/>
            </p:nvCxnSpPr>
            <p:spPr>
              <a:xfrm>
                <a:off x="4481988" y="3699036"/>
                <a:ext cx="0" cy="45362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ZoneTexte 225"/>
              <p:cNvSpPr txBox="1"/>
              <p:nvPr/>
            </p:nvSpPr>
            <p:spPr>
              <a:xfrm>
                <a:off x="3117655" y="4323628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7" name="Connecteur droit avec flèche 226"/>
              <p:cNvCxnSpPr/>
              <p:nvPr/>
            </p:nvCxnSpPr>
            <p:spPr>
              <a:xfrm flipH="1" flipV="1">
                <a:off x="4475494" y="3448441"/>
                <a:ext cx="6494" cy="70466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ZoneTexte 227"/>
              <p:cNvSpPr txBox="1"/>
              <p:nvPr/>
            </p:nvSpPr>
            <p:spPr>
              <a:xfrm>
                <a:off x="4211872" y="375011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29" name="Connecteur droit 228"/>
              <p:cNvCxnSpPr/>
              <p:nvPr/>
            </p:nvCxnSpPr>
            <p:spPr>
              <a:xfrm flipH="1">
                <a:off x="2951784" y="4145148"/>
                <a:ext cx="1530204" cy="39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Rectangle 229"/>
              <p:cNvSpPr/>
              <p:nvPr/>
            </p:nvSpPr>
            <p:spPr>
              <a:xfrm>
                <a:off x="3131808" y="3971462"/>
                <a:ext cx="720096" cy="3521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ZoneTexte 230"/>
                  <p:cNvSpPr txBox="1"/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ZoneTexte 218"/>
                <p:cNvSpPr txBox="1"/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5" name="Groupe 234"/>
          <p:cNvGrpSpPr/>
          <p:nvPr/>
        </p:nvGrpSpPr>
        <p:grpSpPr>
          <a:xfrm>
            <a:off x="7467428" y="5427425"/>
            <a:ext cx="1651463" cy="1142931"/>
            <a:chOff x="6953937" y="2752248"/>
            <a:chExt cx="1651463" cy="1142931"/>
          </a:xfrm>
        </p:grpSpPr>
        <p:cxnSp>
          <p:nvCxnSpPr>
            <p:cNvPr id="236" name="Connecteur droit avec flèche 235"/>
            <p:cNvCxnSpPr/>
            <p:nvPr/>
          </p:nvCxnSpPr>
          <p:spPr>
            <a:xfrm flipH="1">
              <a:off x="6953937" y="3470187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avec flèche 236"/>
            <p:cNvCxnSpPr/>
            <p:nvPr/>
          </p:nvCxnSpPr>
          <p:spPr>
            <a:xfrm flipV="1">
              <a:off x="7885320" y="2752248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avec flèche 237"/>
            <p:cNvCxnSpPr/>
            <p:nvPr/>
          </p:nvCxnSpPr>
          <p:spPr>
            <a:xfrm>
              <a:off x="7885320" y="3463979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ZoneTexte 238"/>
          <p:cNvSpPr txBox="1"/>
          <p:nvPr/>
        </p:nvSpPr>
        <p:spPr>
          <a:xfrm>
            <a:off x="243909" y="417661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40" name="ZoneTexte 239"/>
          <p:cNvSpPr txBox="1"/>
          <p:nvPr/>
        </p:nvSpPr>
        <p:spPr>
          <a:xfrm>
            <a:off x="516073" y="41843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7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61412" y="188640"/>
            <a:ext cx="2062547" cy="1528770"/>
            <a:chOff x="161412" y="1923123"/>
            <a:chExt cx="2062547" cy="1528770"/>
          </a:xfrm>
        </p:grpSpPr>
        <p:cxnSp>
          <p:nvCxnSpPr>
            <p:cNvPr id="69" name="Connecteur droit avec flèche 68"/>
            <p:cNvCxnSpPr/>
            <p:nvPr/>
          </p:nvCxnSpPr>
          <p:spPr>
            <a:xfrm flipH="1">
              <a:off x="392432" y="2779562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965800" y="255219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flipV="1">
              <a:off x="1323815" y="2061623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1323815" y="2773354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/>
                <p:cNvSpPr txBox="1"/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/>
                <p:cNvSpPr txBox="1"/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ZoneTexte 81"/>
            <p:cNvSpPr txBox="1"/>
            <p:nvPr/>
          </p:nvSpPr>
          <p:spPr>
            <a:xfrm>
              <a:off x="1863831" y="237950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139020" y="319028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4" name="Connecteur droit 83"/>
            <p:cNvCxnSpPr/>
            <p:nvPr/>
          </p:nvCxnSpPr>
          <p:spPr>
            <a:xfrm flipV="1">
              <a:off x="1331568" y="297036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>
              <a:off x="962372" y="2911986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/>
            <p:cNvSpPr/>
            <p:nvPr/>
          </p:nvSpPr>
          <p:spPr>
            <a:xfrm>
              <a:off x="881508" y="2706131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87"/>
            <p:cNvCxnSpPr/>
            <p:nvPr/>
          </p:nvCxnSpPr>
          <p:spPr>
            <a:xfrm flipH="1">
              <a:off x="794049" y="2878650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>
              <a:off x="1655192" y="264111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c 89"/>
            <p:cNvSpPr/>
            <p:nvPr/>
          </p:nvSpPr>
          <p:spPr>
            <a:xfrm>
              <a:off x="1466721" y="2552196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>
              <a:off x="1931570" y="2424545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Arc 92"/>
            <p:cNvSpPr/>
            <p:nvPr/>
          </p:nvSpPr>
          <p:spPr>
            <a:xfrm>
              <a:off x="980681" y="267577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Arc 93"/>
            <p:cNvSpPr/>
            <p:nvPr/>
          </p:nvSpPr>
          <p:spPr>
            <a:xfrm>
              <a:off x="1050092" y="266015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Arc 94"/>
            <p:cNvSpPr/>
            <p:nvPr/>
          </p:nvSpPr>
          <p:spPr>
            <a:xfrm>
              <a:off x="1119503" y="264454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Arc 95"/>
            <p:cNvSpPr/>
            <p:nvPr/>
          </p:nvSpPr>
          <p:spPr>
            <a:xfrm>
              <a:off x="1188914" y="2628931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Arc 102"/>
            <p:cNvSpPr/>
            <p:nvPr/>
          </p:nvSpPr>
          <p:spPr>
            <a:xfrm>
              <a:off x="1258325" y="2613317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Arc 105"/>
            <p:cNvSpPr/>
            <p:nvPr/>
          </p:nvSpPr>
          <p:spPr>
            <a:xfrm>
              <a:off x="1327736" y="259770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Arc 106"/>
            <p:cNvSpPr/>
            <p:nvPr/>
          </p:nvSpPr>
          <p:spPr>
            <a:xfrm>
              <a:off x="1397147" y="256744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/>
                <p:cNvSpPr txBox="1"/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1" name="ZoneTexte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 3"/>
          <p:cNvGrpSpPr/>
          <p:nvPr/>
        </p:nvGrpSpPr>
        <p:grpSpPr>
          <a:xfrm>
            <a:off x="2400383" y="378834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5093030" y="364705"/>
            <a:ext cx="1482037" cy="1271881"/>
            <a:chOff x="5472120" y="3294330"/>
            <a:chExt cx="1482037" cy="1271881"/>
          </a:xfrm>
        </p:grpSpPr>
        <p:cxnSp>
          <p:nvCxnSpPr>
            <p:cNvPr id="117" name="Connecteur droit avec flèche 116"/>
            <p:cNvCxnSpPr/>
            <p:nvPr/>
          </p:nvCxnSpPr>
          <p:spPr>
            <a:xfrm flipH="1" flipV="1">
              <a:off x="6006402" y="3447145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/>
                <p:cNvSpPr txBox="1"/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1" name="ZoneTexte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ZoneTexte 113"/>
            <p:cNvSpPr txBox="1"/>
            <p:nvPr/>
          </p:nvSpPr>
          <p:spPr>
            <a:xfrm>
              <a:off x="6284202" y="38109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8" name="Connecteur droit 117"/>
            <p:cNvCxnSpPr/>
            <p:nvPr/>
          </p:nvCxnSpPr>
          <p:spPr>
            <a:xfrm flipV="1">
              <a:off x="6015416" y="4153446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21"/>
            <p:cNvCxnSpPr/>
            <p:nvPr/>
          </p:nvCxnSpPr>
          <p:spPr>
            <a:xfrm>
              <a:off x="6012896" y="4148769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6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Ellipse 127"/>
            <p:cNvSpPr/>
            <p:nvPr/>
          </p:nvSpPr>
          <p:spPr>
            <a:xfrm>
              <a:off x="5834142" y="3962582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5714877" y="43046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3" name="Connecteur droit 112"/>
            <p:cNvCxnSpPr/>
            <p:nvPr/>
          </p:nvCxnSpPr>
          <p:spPr>
            <a:xfrm flipH="1">
              <a:off x="6015417" y="3836759"/>
              <a:ext cx="364486" cy="307541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>
              <a:off x="5876703" y="4011722"/>
              <a:ext cx="265892" cy="268984"/>
            </a:xfrm>
            <a:prstGeom prst="arc">
              <a:avLst>
                <a:gd name="adj1" fmla="val 445862"/>
                <a:gd name="adj2" fmla="val 16185264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1" name="Connecteur droit avec flèche 140"/>
            <p:cNvCxnSpPr/>
            <p:nvPr/>
          </p:nvCxnSpPr>
          <p:spPr>
            <a:xfrm flipV="1">
              <a:off x="6006616" y="366506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Connecteur droit avec flèche 143"/>
            <p:cNvCxnSpPr/>
            <p:nvPr/>
          </p:nvCxnSpPr>
          <p:spPr>
            <a:xfrm rot="16200000" flipV="1">
              <a:off x="5499591" y="364371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e 76"/>
          <p:cNvGrpSpPr/>
          <p:nvPr/>
        </p:nvGrpSpPr>
        <p:grpSpPr>
          <a:xfrm>
            <a:off x="4855782" y="2426802"/>
            <a:ext cx="1108695" cy="1271881"/>
            <a:chOff x="4992806" y="3295178"/>
            <a:chExt cx="1108695" cy="1271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onnecteur droit 78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" name="Connecteur droit avec flèche 96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ZoneTexte 101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9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Ellipse 104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08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6415240" y="2419444"/>
            <a:ext cx="1709526" cy="1261142"/>
            <a:chOff x="6552264" y="3287820"/>
            <a:chExt cx="1709526" cy="1261142"/>
          </a:xfrm>
        </p:grpSpPr>
        <p:cxnSp>
          <p:nvCxnSpPr>
            <p:cNvPr id="112" name="Connecteur droit 111"/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avec flèche 129"/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/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1" name="ZoneTexte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2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ZoneTexte 134"/>
                <p:cNvSpPr txBox="1"/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" name="ZoneTexte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ZoneTexte 136"/>
                <p:cNvSpPr txBox="1"/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8" name="ZoneTexte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ZoneTexte 139"/>
                <p:cNvSpPr txBox="1"/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ZoneTexte 144"/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47" name="Groupe 146"/>
          <p:cNvGrpSpPr/>
          <p:nvPr/>
        </p:nvGrpSpPr>
        <p:grpSpPr>
          <a:xfrm>
            <a:off x="24388" y="2142446"/>
            <a:ext cx="2062547" cy="1528770"/>
            <a:chOff x="161412" y="3010822"/>
            <a:chExt cx="2062547" cy="1528770"/>
          </a:xfrm>
        </p:grpSpPr>
        <p:cxnSp>
          <p:nvCxnSpPr>
            <p:cNvPr id="148" name="Connecteur droit avec flèche 147"/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avec flèche 149"/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avec flèche 150"/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6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6" name="ZoneTexte 155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156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Ellipse 158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0" name="Connecteur droit 159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Arc 160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165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Ellipse 166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8" name="Connecteur droit 167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Arc 168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0" name="Groupe 169"/>
          <p:cNvGrpSpPr/>
          <p:nvPr/>
        </p:nvGrpSpPr>
        <p:grpSpPr>
          <a:xfrm>
            <a:off x="2485654" y="2419445"/>
            <a:ext cx="2221332" cy="1297417"/>
            <a:chOff x="2622678" y="3287821"/>
            <a:chExt cx="2221332" cy="1297417"/>
          </a:xfrm>
        </p:grpSpPr>
        <p:cxnSp>
          <p:nvCxnSpPr>
            <p:cNvPr id="171" name="Connecteur droit avec flèche 170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Connecteur droit avec flèche 172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Rectangle 174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6" name="Connecteur droit 175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ZoneTexte 177"/>
                <p:cNvSpPr txBox="1"/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8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ZoneTexte 178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1" name="Connecteur droit avec flèche 180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ZoneTexte 181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ZoneTexte 195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97" name="Connecteur droit 196"/>
            <p:cNvCxnSpPr/>
            <p:nvPr/>
          </p:nvCxnSpPr>
          <p:spPr>
            <a:xfrm flipH="1">
              <a:off x="2951784" y="4145148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e 201"/>
          <p:cNvGrpSpPr/>
          <p:nvPr/>
        </p:nvGrpSpPr>
        <p:grpSpPr>
          <a:xfrm>
            <a:off x="1018880" y="4160038"/>
            <a:ext cx="2040976" cy="1321161"/>
            <a:chOff x="609059" y="3451812"/>
            <a:chExt cx="2040976" cy="1321161"/>
          </a:xfrm>
        </p:grpSpPr>
        <p:cxnSp>
          <p:nvCxnSpPr>
            <p:cNvPr id="203" name="Connecteur droit avec flèche 202"/>
            <p:cNvCxnSpPr/>
            <p:nvPr/>
          </p:nvCxnSpPr>
          <p:spPr>
            <a:xfrm flipH="1">
              <a:off x="793021" y="4279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203"/>
            <p:cNvCxnSpPr/>
            <p:nvPr/>
          </p:nvCxnSpPr>
          <p:spPr>
            <a:xfrm>
              <a:off x="1416473" y="4115866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/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H="1">
              <a:off x="1596537" y="4308856"/>
              <a:ext cx="810012" cy="2025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>
              <a:off x="2124079" y="4141201"/>
              <a:ext cx="282566" cy="1676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 flipH="1">
              <a:off x="1467806" y="419614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avec flèche 208"/>
            <p:cNvCxnSpPr/>
            <p:nvPr/>
          </p:nvCxnSpPr>
          <p:spPr>
            <a:xfrm flipV="1">
              <a:off x="1783217" y="356463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avec flèche 209"/>
            <p:cNvCxnSpPr/>
            <p:nvPr/>
          </p:nvCxnSpPr>
          <p:spPr>
            <a:xfrm>
              <a:off x="1775672" y="42731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ZoneTexte 210"/>
                <p:cNvSpPr txBox="1"/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ZoneTexte 211"/>
                <p:cNvSpPr txBox="1"/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ZoneTexte 212"/>
                <p:cNvSpPr txBox="1"/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9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ZoneTexte 213"/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15" name="ZoneTexte 214"/>
            <p:cNvSpPr txBox="1"/>
            <p:nvPr/>
          </p:nvSpPr>
          <p:spPr>
            <a:xfrm>
              <a:off x="1376670" y="373021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ZoneTexte 215"/>
                <p:cNvSpPr txBox="1"/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7" name="Connecteur droit 216"/>
            <p:cNvCxnSpPr/>
            <p:nvPr/>
          </p:nvCxnSpPr>
          <p:spPr>
            <a:xfrm flipH="1">
              <a:off x="1159765" y="4184910"/>
              <a:ext cx="256709" cy="641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 flipH="1">
              <a:off x="1556734" y="4040553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flipH="1">
              <a:off x="1415536" y="3961929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/>
            <p:nvPr/>
          </p:nvCxnSpPr>
          <p:spPr>
            <a:xfrm>
              <a:off x="2001543" y="3952513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eur droit 220"/>
            <p:cNvCxnSpPr/>
            <p:nvPr/>
          </p:nvCxnSpPr>
          <p:spPr>
            <a:xfrm flipH="1">
              <a:off x="2075692" y="4041775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eur droit 221"/>
            <p:cNvCxnSpPr/>
            <p:nvPr/>
          </p:nvCxnSpPr>
          <p:spPr>
            <a:xfrm flipH="1">
              <a:off x="1464223" y="4200797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eur droit 222"/>
            <p:cNvCxnSpPr/>
            <p:nvPr/>
          </p:nvCxnSpPr>
          <p:spPr>
            <a:xfrm>
              <a:off x="1416474" y="4118960"/>
              <a:ext cx="51332" cy="2311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223"/>
            <p:cNvCxnSpPr/>
            <p:nvPr/>
          </p:nvCxnSpPr>
          <p:spPr>
            <a:xfrm flipV="1">
              <a:off x="1783217" y="385013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e 224"/>
          <p:cNvGrpSpPr/>
          <p:nvPr/>
        </p:nvGrpSpPr>
        <p:grpSpPr>
          <a:xfrm>
            <a:off x="3108361" y="4265218"/>
            <a:ext cx="1368371" cy="1246538"/>
            <a:chOff x="2933593" y="3174813"/>
            <a:chExt cx="1368371" cy="1246538"/>
          </a:xfrm>
        </p:grpSpPr>
        <p:cxnSp>
          <p:nvCxnSpPr>
            <p:cNvPr id="226" name="Connecteur droit avec flèche 225"/>
            <p:cNvCxnSpPr/>
            <p:nvPr/>
          </p:nvCxnSpPr>
          <p:spPr>
            <a:xfrm flipH="1" flipV="1">
              <a:off x="3851905" y="3451812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/>
            <p:cNvCxnSpPr/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 flipH="1" flipV="1">
              <a:off x="3491856" y="3924635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ZoneTexte 228"/>
            <p:cNvSpPr txBox="1"/>
            <p:nvPr/>
          </p:nvSpPr>
          <p:spPr>
            <a:xfrm>
              <a:off x="3491856" y="414230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ZoneTexte 229"/>
                <p:cNvSpPr txBox="1"/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ZoneTexte 230"/>
                <p:cNvSpPr txBox="1"/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ZoneTexte 231"/>
                <p:cNvSpPr txBox="1"/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3" name="Connecteur droit avec flèche 232"/>
            <p:cNvCxnSpPr/>
            <p:nvPr/>
          </p:nvCxnSpPr>
          <p:spPr>
            <a:xfrm flipH="1">
              <a:off x="3117970" y="4149096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ZoneTexte 233"/>
            <p:cNvSpPr txBox="1"/>
            <p:nvPr/>
          </p:nvSpPr>
          <p:spPr>
            <a:xfrm>
              <a:off x="3578756" y="368907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35" name="Connecteur droit 234"/>
            <p:cNvCxnSpPr/>
            <p:nvPr/>
          </p:nvCxnSpPr>
          <p:spPr>
            <a:xfrm flipV="1">
              <a:off x="4112367" y="3934890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235"/>
            <p:cNvCxnSpPr/>
            <p:nvPr/>
          </p:nvCxnSpPr>
          <p:spPr>
            <a:xfrm flipH="1">
              <a:off x="3401846" y="4149096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H="1">
              <a:off x="3491857" y="3934890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3858438" y="3701295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e 238"/>
          <p:cNvGrpSpPr/>
          <p:nvPr/>
        </p:nvGrpSpPr>
        <p:grpSpPr>
          <a:xfrm>
            <a:off x="5006665" y="4257323"/>
            <a:ext cx="1279255" cy="1246538"/>
            <a:chOff x="4831897" y="3166918"/>
            <a:chExt cx="1279255" cy="1246538"/>
          </a:xfrm>
        </p:grpSpPr>
        <p:cxnSp>
          <p:nvCxnSpPr>
            <p:cNvPr id="240" name="Connecteur droit avec flèche 239"/>
            <p:cNvCxnSpPr/>
            <p:nvPr/>
          </p:nvCxnSpPr>
          <p:spPr>
            <a:xfrm flipH="1" flipV="1">
              <a:off x="5281956" y="3443917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240"/>
            <p:cNvCxnSpPr/>
            <p:nvPr/>
          </p:nvCxnSpPr>
          <p:spPr>
            <a:xfrm flipV="1">
              <a:off x="5288450" y="4126719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4921907" y="413441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ZoneTexte 242"/>
                <p:cNvSpPr txBox="1"/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ZoneTexte 243"/>
                <p:cNvSpPr txBox="1"/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Connecteur droit avec flèche 244"/>
            <p:cNvCxnSpPr/>
            <p:nvPr/>
          </p:nvCxnSpPr>
          <p:spPr>
            <a:xfrm>
              <a:off x="5272390" y="4139941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ZoneTexte 245"/>
            <p:cNvSpPr txBox="1"/>
            <p:nvPr/>
          </p:nvSpPr>
          <p:spPr>
            <a:xfrm>
              <a:off x="5002274" y="367575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47" name="Connecteur droit 246"/>
            <p:cNvCxnSpPr/>
            <p:nvPr/>
          </p:nvCxnSpPr>
          <p:spPr>
            <a:xfrm flipH="1">
              <a:off x="4831897" y="4141201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flipV="1">
              <a:off x="5288489" y="369340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ZoneTexte 248"/>
                <p:cNvSpPr txBox="1"/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7" name="ZoneTexte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0" name="Triangle isocèle 249"/>
            <p:cNvSpPr/>
            <p:nvPr/>
          </p:nvSpPr>
          <p:spPr>
            <a:xfrm flipV="1">
              <a:off x="5207982" y="3916426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251" name="Groupe 250"/>
          <p:cNvGrpSpPr/>
          <p:nvPr/>
        </p:nvGrpSpPr>
        <p:grpSpPr>
          <a:xfrm>
            <a:off x="6438723" y="4884235"/>
            <a:ext cx="1458545" cy="994532"/>
            <a:chOff x="6263955" y="3793830"/>
            <a:chExt cx="1458545" cy="994532"/>
          </a:xfrm>
        </p:grpSpPr>
        <p:sp>
          <p:nvSpPr>
            <p:cNvPr id="252" name="Rectangle 251"/>
            <p:cNvSpPr/>
            <p:nvPr/>
          </p:nvSpPr>
          <p:spPr>
            <a:xfrm>
              <a:off x="6732288" y="3819876"/>
              <a:ext cx="900118" cy="6688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3" name="Connecteur droit avec flèche 252"/>
            <p:cNvCxnSpPr/>
            <p:nvPr/>
          </p:nvCxnSpPr>
          <p:spPr>
            <a:xfrm flipH="1">
              <a:off x="6448332" y="4148579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ZoneTexte 253"/>
                <p:cNvSpPr txBox="1"/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2" name="ZoneTexte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ZoneTexte 254"/>
                <p:cNvSpPr txBox="1"/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6" name="Connecteur droit avec flèche 255"/>
            <p:cNvCxnSpPr/>
            <p:nvPr/>
          </p:nvCxnSpPr>
          <p:spPr>
            <a:xfrm flipH="1">
              <a:off x="7182345" y="414857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ZoneTexte 256"/>
                <p:cNvSpPr txBox="1"/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9" name="ZoneTexte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8" name="ZoneTexte 257"/>
            <p:cNvSpPr txBox="1"/>
            <p:nvPr/>
          </p:nvSpPr>
          <p:spPr>
            <a:xfrm>
              <a:off x="6815339" y="37938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7362372" y="423452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6898499" y="4010079"/>
              <a:ext cx="567696" cy="262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ZoneTexte 260"/>
                <p:cNvSpPr txBox="1"/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360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539552" y="2659372"/>
            <a:ext cx="2598541" cy="1869469"/>
            <a:chOff x="2646195" y="1772816"/>
            <a:chExt cx="2598541" cy="1869469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3693112" y="188737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4957441" y="2154926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4537884" y="2407869"/>
              <a:ext cx="419557" cy="2489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/>
            <p:cNvGrpSpPr/>
            <p:nvPr/>
          </p:nvGrpSpPr>
          <p:grpSpPr>
            <a:xfrm>
              <a:off x="2987824" y="2361194"/>
              <a:ext cx="1401274" cy="1281091"/>
              <a:chOff x="530296" y="3000310"/>
              <a:chExt cx="1401274" cy="1281091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>
                <a:off x="965800" y="3639894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ZoneTexte 4"/>
              <p:cNvSpPr txBox="1"/>
              <p:nvPr/>
            </p:nvSpPr>
            <p:spPr>
              <a:xfrm>
                <a:off x="1144619" y="342699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" name="Connecteur droit 5"/>
              <p:cNvCxnSpPr/>
              <p:nvPr/>
            </p:nvCxnSpPr>
            <p:spPr>
              <a:xfrm flipV="1">
                <a:off x="1331568" y="4058061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H="1">
                <a:off x="962372" y="3999685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Ellipse 7"/>
              <p:cNvSpPr/>
              <p:nvPr/>
            </p:nvSpPr>
            <p:spPr>
              <a:xfrm>
                <a:off x="881508" y="3793830"/>
                <a:ext cx="168584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/>
              <p:cNvCxnSpPr/>
              <p:nvPr/>
            </p:nvCxnSpPr>
            <p:spPr>
              <a:xfrm flipH="1">
                <a:off x="530296" y="3966349"/>
                <a:ext cx="438671" cy="10966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H="1">
                <a:off x="1655192" y="3728811"/>
                <a:ext cx="276378" cy="6932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1466721" y="3639895"/>
                <a:ext cx="180025" cy="365866"/>
              </a:xfrm>
              <a:prstGeom prst="arc">
                <a:avLst>
                  <a:gd name="adj1" fmla="val 16035733"/>
                  <a:gd name="adj2" fmla="val 5332021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1931570" y="3000310"/>
                <a:ext cx="0" cy="72850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4544905" y="1910157"/>
              <a:ext cx="412535" cy="244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4544905" y="1903987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4537884" y="2089211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4399695" y="229187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H="1">
              <a:off x="3693112" y="1772816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3528930" y="1861063"/>
              <a:ext cx="0" cy="113971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>
              <a:off x="3693112" y="2187782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4149824" y="178328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3775957" y="188979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" name="Connecteur droit 37"/>
            <p:cNvCxnSpPr/>
            <p:nvPr/>
          </p:nvCxnSpPr>
          <p:spPr>
            <a:xfrm>
              <a:off x="3969541" y="2112259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>
              <a:off x="4957441" y="2152289"/>
              <a:ext cx="287295" cy="72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3528930" y="1861063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244736" y="2136398"/>
              <a:ext cx="0" cy="113505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3517148" y="3000779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>
              <a:off x="3775958" y="3271451"/>
              <a:ext cx="1468778" cy="36840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2646195" y="320154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22" name="Groupe 121"/>
          <p:cNvGrpSpPr/>
          <p:nvPr/>
        </p:nvGrpSpPr>
        <p:grpSpPr>
          <a:xfrm>
            <a:off x="3907922" y="2640282"/>
            <a:ext cx="2087592" cy="1900395"/>
            <a:chOff x="4611839" y="2669836"/>
            <a:chExt cx="2087592" cy="1900395"/>
          </a:xfrm>
        </p:grpSpPr>
        <p:grpSp>
          <p:nvGrpSpPr>
            <p:cNvPr id="98" name="Groupe 97"/>
            <p:cNvGrpSpPr/>
            <p:nvPr/>
          </p:nvGrpSpPr>
          <p:grpSpPr>
            <a:xfrm>
              <a:off x="4723125" y="3818742"/>
              <a:ext cx="918672" cy="751489"/>
              <a:chOff x="3357488" y="3785784"/>
              <a:chExt cx="918672" cy="751489"/>
            </a:xfrm>
          </p:grpSpPr>
          <p:cxnSp>
            <p:nvCxnSpPr>
              <p:cNvPr id="99" name="Connecteur droit 98"/>
              <p:cNvCxnSpPr/>
              <p:nvPr/>
            </p:nvCxnSpPr>
            <p:spPr>
              <a:xfrm flipV="1">
                <a:off x="3732034" y="4336392"/>
                <a:ext cx="0" cy="20088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Arc 100"/>
              <p:cNvSpPr/>
              <p:nvPr/>
            </p:nvSpPr>
            <p:spPr>
              <a:xfrm>
                <a:off x="3367923" y="3931205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  <p:cxnSp>
            <p:nvCxnSpPr>
              <p:cNvPr id="102" name="Connecteur droit avec flèche 101"/>
              <p:cNvCxnSpPr/>
              <p:nvPr/>
            </p:nvCxnSpPr>
            <p:spPr>
              <a:xfrm flipH="1">
                <a:off x="3357488" y="4009885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avec flèche 103"/>
              <p:cNvCxnSpPr/>
              <p:nvPr/>
            </p:nvCxnSpPr>
            <p:spPr>
              <a:xfrm flipH="1">
                <a:off x="3608908" y="4216867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Arc 104"/>
              <p:cNvSpPr/>
              <p:nvPr/>
            </p:nvSpPr>
            <p:spPr>
              <a:xfrm>
                <a:off x="3907988" y="3785784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60" name="Groupe 59"/>
            <p:cNvGrpSpPr/>
            <p:nvPr/>
          </p:nvGrpSpPr>
          <p:grpSpPr>
            <a:xfrm>
              <a:off x="4611839" y="2669836"/>
              <a:ext cx="2087592" cy="1900393"/>
              <a:chOff x="3157144" y="1772816"/>
              <a:chExt cx="2087592" cy="1900393"/>
            </a:xfrm>
          </p:grpSpPr>
          <p:cxnSp>
            <p:nvCxnSpPr>
              <p:cNvPr id="70" name="Connecteur droit 69"/>
              <p:cNvCxnSpPr/>
              <p:nvPr/>
            </p:nvCxnSpPr>
            <p:spPr>
              <a:xfrm>
                <a:off x="3528930" y="1861063"/>
                <a:ext cx="0" cy="139992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3693112" y="188737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>
                <a:off x="4957441" y="2154926"/>
                <a:ext cx="0" cy="50187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>
                <a:off x="4905013" y="2625697"/>
                <a:ext cx="52428" cy="3110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/>
              <p:cNvGrpSpPr/>
              <p:nvPr/>
            </p:nvGrpSpPr>
            <p:grpSpPr>
              <a:xfrm>
                <a:off x="3157144" y="2361194"/>
                <a:ext cx="1231954" cy="906202"/>
                <a:chOff x="699616" y="3000310"/>
                <a:chExt cx="1231954" cy="906202"/>
              </a:xfrm>
            </p:grpSpPr>
            <p:sp>
              <p:nvSpPr>
                <p:cNvPr id="82" name="ZoneTexte 81"/>
                <p:cNvSpPr txBox="1"/>
                <p:nvPr/>
              </p:nvSpPr>
              <p:spPr>
                <a:xfrm>
                  <a:off x="699616" y="3201771"/>
                  <a:ext cx="36012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chemeClr val="accent3">
                          <a:lumMod val="50000"/>
                        </a:schemeClr>
                      </a:solidFill>
                    </a:rPr>
                    <a:t>(1)</a:t>
                  </a:r>
                  <a:endParaRPr lang="fr-FR" sz="1400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87" name="Connecteur droit 86"/>
                <p:cNvCxnSpPr/>
                <p:nvPr/>
              </p:nvCxnSpPr>
              <p:spPr>
                <a:xfrm flipH="1">
                  <a:off x="1365473" y="3728811"/>
                  <a:ext cx="566097" cy="1777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>
                  <a:off x="1931570" y="3000310"/>
                  <a:ext cx="0" cy="7285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Connecteur droit 64"/>
              <p:cNvCxnSpPr/>
              <p:nvPr/>
            </p:nvCxnSpPr>
            <p:spPr>
              <a:xfrm>
                <a:off x="4544905" y="1910157"/>
                <a:ext cx="412535" cy="244769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/>
              <p:cNvCxnSpPr/>
              <p:nvPr/>
            </p:nvCxnSpPr>
            <p:spPr>
              <a:xfrm>
                <a:off x="4544905" y="1903987"/>
                <a:ext cx="0" cy="7108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 flipH="1">
                <a:off x="3693112" y="1772816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/>
              <p:cNvCxnSpPr/>
              <p:nvPr/>
            </p:nvCxnSpPr>
            <p:spPr>
              <a:xfrm flipH="1">
                <a:off x="3693112" y="2187782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/>
              <p:cNvCxnSpPr/>
              <p:nvPr/>
            </p:nvCxnSpPr>
            <p:spPr>
              <a:xfrm>
                <a:off x="4149824" y="178328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Ellipse 72"/>
              <p:cNvSpPr/>
              <p:nvPr/>
            </p:nvSpPr>
            <p:spPr>
              <a:xfrm>
                <a:off x="3775957" y="1889794"/>
                <a:ext cx="344948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 flipH="1">
                <a:off x="4957441" y="2152289"/>
                <a:ext cx="287295" cy="7206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3528930" y="1861063"/>
                <a:ext cx="164182" cy="9741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>
                <a:off x="5244736" y="2136398"/>
                <a:ext cx="0" cy="1135053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>
                <a:off x="3528930" y="3600003"/>
                <a:ext cx="118107" cy="7007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H="1">
                <a:off x="3642976" y="3271451"/>
                <a:ext cx="1601760" cy="40175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4354447" y="2739796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>
              <a:off x="6359709" y="3088602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940152" y="3341545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>
              <a:off x="5947173" y="2843833"/>
              <a:ext cx="412535" cy="24476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947173" y="2837663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H="1">
              <a:off x="5840988" y="3186379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4983625" y="4393639"/>
              <a:ext cx="0" cy="11420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4922249" y="3964302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1" name="Connecteur droit 120"/>
            <p:cNvCxnSpPr/>
            <p:nvPr/>
          </p:nvCxnSpPr>
          <p:spPr>
            <a:xfrm>
              <a:off x="5424236" y="3017611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1097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562</Words>
  <Application>Microsoft Office PowerPoint</Application>
  <PresentationFormat>Affichage à l'écran (4:3)</PresentationFormat>
  <Paragraphs>159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85</cp:revision>
  <dcterms:created xsi:type="dcterms:W3CDTF">2012-04-14T13:15:19Z</dcterms:created>
  <dcterms:modified xsi:type="dcterms:W3CDTF">2013-02-11T22:28:58Z</dcterms:modified>
</cp:coreProperties>
</file>