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2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467BD-37C6-41F2-8B9C-2C37A7806138}" type="datetimeFigureOut">
              <a:rPr lang="fr-FR" smtClean="0"/>
              <a:t>20/04/2015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C9CF2-9674-4C53-ACCB-99F1BC7E3D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71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9CF2-9674-4C53-ACCB-99F1BC7E3D1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80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20/04/2015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2195736" y="1988840"/>
            <a:ext cx="309634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15816" y="1880840"/>
            <a:ext cx="432048" cy="2160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2843808" y="186283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3419872" y="186283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572000" y="1520788"/>
            <a:ext cx="0" cy="93610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2195736" y="186283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5292080" y="186283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5436096" y="186283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2051720" y="186283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5436096" y="1988840"/>
            <a:ext cx="57606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012160" y="1772816"/>
            <a:ext cx="720080" cy="43204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2"/>
                </a:solidFill>
              </a:rPr>
              <a:t>MP</a:t>
            </a:r>
            <a:endParaRPr lang="fr-FR" b="1" dirty="0">
              <a:solidFill>
                <a:schemeClr val="tx2"/>
              </a:solidFill>
            </a:endParaRPr>
          </a:p>
        </p:txBody>
      </p:sp>
      <p:cxnSp>
        <p:nvCxnSpPr>
          <p:cNvPr id="37" name="Connecteur droit 36"/>
          <p:cNvCxnSpPr/>
          <p:nvPr/>
        </p:nvCxnSpPr>
        <p:spPr>
          <a:xfrm rot="5400000" flipV="1">
            <a:off x="4572000" y="1394780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rot="5400000" flipV="1">
            <a:off x="4572000" y="234672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43" idx="0"/>
          </p:cNvCxnSpPr>
          <p:nvPr/>
        </p:nvCxnSpPr>
        <p:spPr>
          <a:xfrm flipV="1">
            <a:off x="4572000" y="2472731"/>
            <a:ext cx="0" cy="84005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rot="5400000" flipV="1">
            <a:off x="4565650" y="423909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355976" y="3312784"/>
            <a:ext cx="432048" cy="2160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>
            <a:stCxn id="43" idx="2"/>
          </p:cNvCxnSpPr>
          <p:nvPr/>
        </p:nvCxnSpPr>
        <p:spPr>
          <a:xfrm>
            <a:off x="4572000" y="3528784"/>
            <a:ext cx="0" cy="83632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2699792" y="3420784"/>
            <a:ext cx="25922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V="1">
            <a:off x="5292080" y="329477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915816" y="3312784"/>
            <a:ext cx="432048" cy="2160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4283968" y="329477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4860032" y="329477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2411760" y="1772816"/>
            <a:ext cx="0" cy="43204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1979712" y="1772816"/>
            <a:ext cx="4320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1979712" y="2204864"/>
            <a:ext cx="4320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1827982" y="2276872"/>
            <a:ext cx="4320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1827982" y="1700808"/>
            <a:ext cx="4320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V="1">
            <a:off x="1827982" y="1700808"/>
            <a:ext cx="0" cy="57606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1691680" y="1988840"/>
            <a:ext cx="13630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2843808" y="329477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3419872" y="329477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5508104" y="329477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2555776" y="329477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V="1">
            <a:off x="2699792" y="329477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stCxn id="77" idx="3"/>
          </p:cNvCxnSpPr>
          <p:nvPr/>
        </p:nvCxnSpPr>
        <p:spPr>
          <a:xfrm flipV="1">
            <a:off x="2411760" y="3420785"/>
            <a:ext cx="14401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691680" y="3213764"/>
            <a:ext cx="720080" cy="43204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CT</a:t>
            </a:r>
          </a:p>
        </p:txBody>
      </p:sp>
      <p:cxnSp>
        <p:nvCxnSpPr>
          <p:cNvPr id="78" name="Connecteur droit 77"/>
          <p:cNvCxnSpPr/>
          <p:nvPr/>
        </p:nvCxnSpPr>
        <p:spPr>
          <a:xfrm flipV="1">
            <a:off x="5148064" y="3196543"/>
            <a:ext cx="0" cy="44848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>
            <a:off x="5148064" y="3196543"/>
            <a:ext cx="21602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5444480" y="3196543"/>
            <a:ext cx="21602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H="1">
            <a:off x="5148064" y="3645025"/>
            <a:ext cx="21602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658718" y="3196543"/>
            <a:ext cx="0" cy="44848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H="1">
            <a:off x="5444480" y="3645025"/>
            <a:ext cx="21602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V="1">
            <a:off x="5364088" y="3070535"/>
            <a:ext cx="0" cy="12600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V="1">
            <a:off x="5444480" y="3070535"/>
            <a:ext cx="0" cy="12600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V="1">
            <a:off x="5364088" y="3636808"/>
            <a:ext cx="0" cy="12600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 flipV="1">
            <a:off x="5444480" y="3634944"/>
            <a:ext cx="0" cy="12600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5508104" y="3420784"/>
            <a:ext cx="36004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>
            <a:off x="4565650" y="2996952"/>
            <a:ext cx="130249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V="1">
            <a:off x="5868144" y="2996952"/>
            <a:ext cx="0" cy="86409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>
            <a:off x="4565650" y="3861048"/>
            <a:ext cx="130249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 flipV="1">
            <a:off x="3851920" y="3070536"/>
            <a:ext cx="0" cy="71850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rot="5400000" flipV="1">
            <a:off x="3851920" y="2944528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rot="5400000" flipV="1">
            <a:off x="3851920" y="366303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 flipV="1">
            <a:off x="3851920" y="3789041"/>
            <a:ext cx="0" cy="216023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rot="5400000" flipV="1">
            <a:off x="3844032" y="582327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915816" y="4761160"/>
            <a:ext cx="432048" cy="2160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5" name="Connecteur droit 114"/>
          <p:cNvCxnSpPr/>
          <p:nvPr/>
        </p:nvCxnSpPr>
        <p:spPr>
          <a:xfrm flipV="1">
            <a:off x="2843808" y="474315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V="1">
            <a:off x="3419872" y="474315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>
            <a:off x="1952824" y="4869160"/>
            <a:ext cx="333925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flipV="1">
            <a:off x="5292080" y="474315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V="1">
            <a:off x="5436096" y="474315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5436096" y="4869160"/>
            <a:ext cx="57606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6012160" y="4653136"/>
            <a:ext cx="720080" cy="43204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MSH</a:t>
            </a:r>
          </a:p>
        </p:txBody>
      </p:sp>
      <p:cxnSp>
        <p:nvCxnSpPr>
          <p:cNvPr id="124" name="Connecteur droit 123"/>
          <p:cNvCxnSpPr>
            <a:stCxn id="50" idx="0"/>
            <a:endCxn id="11" idx="2"/>
          </p:cNvCxnSpPr>
          <p:nvPr/>
        </p:nvCxnSpPr>
        <p:spPr>
          <a:xfrm flipV="1">
            <a:off x="3131840" y="2096840"/>
            <a:ext cx="0" cy="121594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stCxn id="11" idx="0"/>
          </p:cNvCxnSpPr>
          <p:nvPr/>
        </p:nvCxnSpPr>
        <p:spPr>
          <a:xfrm flipV="1">
            <a:off x="3131840" y="1268760"/>
            <a:ext cx="0" cy="61208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3131840" y="1268760"/>
            <a:ext cx="324036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stCxn id="114" idx="0"/>
            <a:endCxn id="50" idx="2"/>
          </p:cNvCxnSpPr>
          <p:nvPr/>
        </p:nvCxnSpPr>
        <p:spPr>
          <a:xfrm flipV="1">
            <a:off x="3131840" y="3528784"/>
            <a:ext cx="0" cy="123237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endCxn id="114" idx="2"/>
          </p:cNvCxnSpPr>
          <p:nvPr/>
        </p:nvCxnSpPr>
        <p:spPr>
          <a:xfrm flipV="1">
            <a:off x="3131840" y="4977160"/>
            <a:ext cx="0" cy="133216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>
            <a:off x="3131840" y="6309320"/>
            <a:ext cx="324036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>
            <a:endCxn id="122" idx="2"/>
          </p:cNvCxnSpPr>
          <p:nvPr/>
        </p:nvCxnSpPr>
        <p:spPr>
          <a:xfrm flipV="1">
            <a:off x="6372200" y="5085184"/>
            <a:ext cx="0" cy="122413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>
            <a:stCxn id="122" idx="0"/>
            <a:endCxn id="36" idx="2"/>
          </p:cNvCxnSpPr>
          <p:nvPr/>
        </p:nvCxnSpPr>
        <p:spPr>
          <a:xfrm flipV="1">
            <a:off x="6372200" y="2204864"/>
            <a:ext cx="0" cy="244827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36" idx="0"/>
          </p:cNvCxnSpPr>
          <p:nvPr/>
        </p:nvCxnSpPr>
        <p:spPr>
          <a:xfrm flipV="1">
            <a:off x="6372200" y="1268760"/>
            <a:ext cx="0" cy="50405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1691680" y="1988840"/>
            <a:ext cx="0" cy="71597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>
            <a:off x="1691680" y="2704812"/>
            <a:ext cx="144016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flipV="1">
            <a:off x="2051720" y="4656035"/>
            <a:ext cx="1" cy="43204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e 183"/>
          <p:cNvGrpSpPr/>
          <p:nvPr/>
        </p:nvGrpSpPr>
        <p:grpSpPr>
          <a:xfrm>
            <a:off x="1952824" y="3861048"/>
            <a:ext cx="201637" cy="794987"/>
            <a:chOff x="1952824" y="3861048"/>
            <a:chExt cx="201637" cy="794987"/>
          </a:xfrm>
        </p:grpSpPr>
        <p:sp>
          <p:nvSpPr>
            <p:cNvPr id="163" name="Ellipse 162"/>
            <p:cNvSpPr/>
            <p:nvPr/>
          </p:nvSpPr>
          <p:spPr>
            <a:xfrm>
              <a:off x="2016051" y="4563380"/>
              <a:ext cx="72008" cy="72008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4" name="Ellipse 163"/>
            <p:cNvSpPr/>
            <p:nvPr/>
          </p:nvSpPr>
          <p:spPr>
            <a:xfrm>
              <a:off x="2016051" y="4419364"/>
              <a:ext cx="72008" cy="72008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Ellipse 164"/>
            <p:cNvSpPr/>
            <p:nvPr/>
          </p:nvSpPr>
          <p:spPr>
            <a:xfrm>
              <a:off x="2016051" y="4347356"/>
              <a:ext cx="72008" cy="72008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6" name="Ellipse 165"/>
            <p:cNvSpPr/>
            <p:nvPr/>
          </p:nvSpPr>
          <p:spPr>
            <a:xfrm>
              <a:off x="2016051" y="4491372"/>
              <a:ext cx="72008" cy="72008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Ellipse 166"/>
            <p:cNvSpPr/>
            <p:nvPr/>
          </p:nvSpPr>
          <p:spPr>
            <a:xfrm>
              <a:off x="2016051" y="4272793"/>
              <a:ext cx="72008" cy="72008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0" name="Connecteur droit 169"/>
            <p:cNvCxnSpPr/>
            <p:nvPr/>
          </p:nvCxnSpPr>
          <p:spPr>
            <a:xfrm flipH="1">
              <a:off x="1979712" y="4656035"/>
              <a:ext cx="144016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>
            <a:xfrm flipV="1">
              <a:off x="2113856" y="3935955"/>
              <a:ext cx="0" cy="72008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/>
            <p:cNvCxnSpPr/>
            <p:nvPr/>
          </p:nvCxnSpPr>
          <p:spPr>
            <a:xfrm flipV="1">
              <a:off x="1987749" y="3935955"/>
              <a:ext cx="0" cy="72008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 flipH="1">
              <a:off x="2118457" y="3861048"/>
              <a:ext cx="36004" cy="749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>
              <a:off x="1952824" y="3863379"/>
              <a:ext cx="36004" cy="749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e 184"/>
          <p:cNvGrpSpPr/>
          <p:nvPr/>
        </p:nvGrpSpPr>
        <p:grpSpPr>
          <a:xfrm flipV="1">
            <a:off x="1952824" y="5088083"/>
            <a:ext cx="201637" cy="794987"/>
            <a:chOff x="1952824" y="3861048"/>
            <a:chExt cx="201637" cy="794987"/>
          </a:xfrm>
        </p:grpSpPr>
        <p:sp>
          <p:nvSpPr>
            <p:cNvPr id="186" name="Ellipse 185"/>
            <p:cNvSpPr/>
            <p:nvPr/>
          </p:nvSpPr>
          <p:spPr>
            <a:xfrm>
              <a:off x="2016051" y="4563380"/>
              <a:ext cx="72008" cy="7200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" name="Ellipse 186"/>
            <p:cNvSpPr/>
            <p:nvPr/>
          </p:nvSpPr>
          <p:spPr>
            <a:xfrm>
              <a:off x="2016051" y="4419364"/>
              <a:ext cx="72008" cy="7200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8" name="Ellipse 187"/>
            <p:cNvSpPr/>
            <p:nvPr/>
          </p:nvSpPr>
          <p:spPr>
            <a:xfrm>
              <a:off x="2016051" y="4347356"/>
              <a:ext cx="72008" cy="7200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9" name="Ellipse 188"/>
            <p:cNvSpPr/>
            <p:nvPr/>
          </p:nvSpPr>
          <p:spPr>
            <a:xfrm>
              <a:off x="2016051" y="4491372"/>
              <a:ext cx="72008" cy="7200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0" name="Ellipse 189"/>
            <p:cNvSpPr/>
            <p:nvPr/>
          </p:nvSpPr>
          <p:spPr>
            <a:xfrm>
              <a:off x="2016051" y="4272793"/>
              <a:ext cx="72008" cy="7200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1" name="Connecteur droit 190"/>
            <p:cNvCxnSpPr/>
            <p:nvPr/>
          </p:nvCxnSpPr>
          <p:spPr>
            <a:xfrm flipH="1">
              <a:off x="1979712" y="4656035"/>
              <a:ext cx="144016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 flipV="1">
              <a:off x="2113856" y="3935955"/>
              <a:ext cx="0" cy="72008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/>
            <p:cNvCxnSpPr/>
            <p:nvPr/>
          </p:nvCxnSpPr>
          <p:spPr>
            <a:xfrm flipV="1">
              <a:off x="1987749" y="3935955"/>
              <a:ext cx="0" cy="72008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193"/>
            <p:cNvCxnSpPr/>
            <p:nvPr/>
          </p:nvCxnSpPr>
          <p:spPr>
            <a:xfrm flipH="1">
              <a:off x="2118457" y="3861048"/>
              <a:ext cx="36004" cy="749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>
              <a:off x="1952824" y="3863379"/>
              <a:ext cx="36004" cy="749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Ellipse 195"/>
          <p:cNvSpPr/>
          <p:nvPr/>
        </p:nvSpPr>
        <p:spPr>
          <a:xfrm>
            <a:off x="5355704" y="3275601"/>
            <a:ext cx="88776" cy="88776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3671880" y="1306993"/>
                <a:ext cx="1008112" cy="411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𝑚</m:t>
                      </m:r>
                      <m:r>
                        <a:rPr lang="fr-FR" sz="1050" b="0" i="1" smtClean="0">
                          <a:latin typeface="Cambria Math"/>
                        </a:rPr>
                        <m:t>=3,  </m:t>
                      </m:r>
                      <m:r>
                        <a:rPr lang="fr-FR" sz="1050" b="0" i="1" smtClean="0">
                          <a:latin typeface="Cambria Math"/>
                        </a:rPr>
                        <m:t>𝑍</m:t>
                      </m:r>
                      <m:r>
                        <a:rPr lang="fr-FR" sz="1050" b="0" i="1" smtClean="0">
                          <a:latin typeface="Cambria Math"/>
                        </a:rPr>
                        <m:t>=20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880" y="1306993"/>
                <a:ext cx="1008112" cy="41177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ZoneTexte 100"/>
              <p:cNvSpPr txBox="1"/>
              <p:nvPr/>
            </p:nvSpPr>
            <p:spPr>
              <a:xfrm>
                <a:off x="4464008" y="2266840"/>
                <a:ext cx="1008112" cy="411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𝑚</m:t>
                      </m:r>
                      <m:r>
                        <a:rPr lang="fr-FR" sz="1050" b="0" i="1" smtClean="0">
                          <a:latin typeface="Cambria Math"/>
                        </a:rPr>
                        <m:t>=3,  </m:t>
                      </m:r>
                      <m:r>
                        <a:rPr lang="fr-FR" sz="1050" b="0" i="1" smtClean="0">
                          <a:latin typeface="Cambria Math"/>
                        </a:rPr>
                        <m:t>𝑍</m:t>
                      </m:r>
                      <m:r>
                        <a:rPr lang="fr-FR" sz="1050" b="0" i="1" smtClean="0">
                          <a:latin typeface="Cambria Math"/>
                        </a:rPr>
                        <m:t>=80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008" y="2266840"/>
                <a:ext cx="1008112" cy="41177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ZoneTexte 101"/>
              <p:cNvSpPr txBox="1"/>
              <p:nvPr/>
            </p:nvSpPr>
            <p:spPr>
              <a:xfrm>
                <a:off x="3347864" y="2658756"/>
                <a:ext cx="1008112" cy="411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𝑚</m:t>
                      </m:r>
                      <m:r>
                        <a:rPr lang="fr-FR" sz="1050" b="0" i="1" smtClean="0">
                          <a:latin typeface="Cambria Math"/>
                        </a:rPr>
                        <m:t>=5,  </m:t>
                      </m:r>
                      <m:r>
                        <a:rPr lang="fr-FR" sz="1050" b="0" i="1" smtClean="0">
                          <a:latin typeface="Cambria Math"/>
                        </a:rPr>
                        <m:t>𝑍</m:t>
                      </m:r>
                      <m:r>
                        <a:rPr lang="fr-FR" sz="1050" b="0" i="1" smtClean="0">
                          <a:latin typeface="Cambria Math"/>
                        </a:rPr>
                        <m:t>=15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658756"/>
                <a:ext cx="1008112" cy="4117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ZoneTexte 103"/>
              <p:cNvSpPr txBox="1"/>
              <p:nvPr/>
            </p:nvSpPr>
            <p:spPr>
              <a:xfrm>
                <a:off x="3346326" y="5936817"/>
                <a:ext cx="1008112" cy="411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𝑚</m:t>
                      </m:r>
                      <m:r>
                        <a:rPr lang="fr-FR" sz="1050" b="0" i="1" smtClean="0">
                          <a:latin typeface="Cambria Math"/>
                        </a:rPr>
                        <m:t>=5,  </m:t>
                      </m:r>
                      <m:r>
                        <a:rPr lang="fr-FR" sz="1050" b="0" i="1" smtClean="0">
                          <a:latin typeface="Cambria Math"/>
                        </a:rPr>
                        <m:t>𝑍</m:t>
                      </m:r>
                      <m:r>
                        <a:rPr lang="fr-FR" sz="1050" b="0" i="1" smtClean="0">
                          <a:latin typeface="Cambria Math"/>
                        </a:rPr>
                        <m:t>=70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326" y="5936817"/>
                <a:ext cx="1008112" cy="41177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4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e 141"/>
          <p:cNvGrpSpPr/>
          <p:nvPr/>
        </p:nvGrpSpPr>
        <p:grpSpPr>
          <a:xfrm>
            <a:off x="1401762" y="259705"/>
            <a:ext cx="2018110" cy="2018110"/>
            <a:chOff x="1401762" y="259705"/>
            <a:chExt cx="2018110" cy="2018110"/>
          </a:xfrm>
        </p:grpSpPr>
        <p:sp>
          <p:nvSpPr>
            <p:cNvPr id="40" name="Arc 39"/>
            <p:cNvSpPr/>
            <p:nvPr/>
          </p:nvSpPr>
          <p:spPr>
            <a:xfrm>
              <a:off x="1690817" y="548760"/>
              <a:ext cx="1440000" cy="1440000"/>
            </a:xfrm>
            <a:prstGeom prst="arc">
              <a:avLst>
                <a:gd name="adj1" fmla="val 5384937"/>
                <a:gd name="adj2" fmla="val 6843687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5" name="Ellipse 4"/>
            <p:cNvSpPr/>
            <p:nvPr/>
          </p:nvSpPr>
          <p:spPr>
            <a:xfrm>
              <a:off x="1401762" y="259705"/>
              <a:ext cx="2018110" cy="201811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8" name="Connecteur droit 7"/>
            <p:cNvCxnSpPr/>
            <p:nvPr/>
          </p:nvCxnSpPr>
          <p:spPr>
            <a:xfrm>
              <a:off x="2410817" y="1988840"/>
              <a:ext cx="0" cy="94084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/>
            <p:cNvCxnSpPr>
              <a:stCxn id="42" idx="0"/>
            </p:cNvCxnSpPr>
            <p:nvPr/>
          </p:nvCxnSpPr>
          <p:spPr>
            <a:xfrm flipV="1">
              <a:off x="3130806" y="1268760"/>
              <a:ext cx="94175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2919990" y="693059"/>
              <a:ext cx="66528" cy="66528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endCxn id="50" idx="2"/>
            </p:cNvCxnSpPr>
            <p:nvPr/>
          </p:nvCxnSpPr>
          <p:spPr>
            <a:xfrm>
              <a:off x="2919990" y="1777933"/>
              <a:ext cx="64638" cy="62527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cteur droit 17"/>
            <p:cNvCxnSpPr>
              <a:stCxn id="44" idx="0"/>
              <a:endCxn id="36" idx="2"/>
            </p:cNvCxnSpPr>
            <p:nvPr/>
          </p:nvCxnSpPr>
          <p:spPr>
            <a:xfrm flipH="1">
              <a:off x="2717407" y="533185"/>
              <a:ext cx="32571" cy="84113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52" idx="2"/>
            </p:cNvCxnSpPr>
            <p:nvPr/>
          </p:nvCxnSpPr>
          <p:spPr>
            <a:xfrm>
              <a:off x="2664198" y="1943815"/>
              <a:ext cx="35594" cy="76280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075746" y="1575650"/>
              <a:ext cx="56094" cy="25890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Connecteur droit 29"/>
            <p:cNvCxnSpPr>
              <a:endCxn id="43" idx="0"/>
            </p:cNvCxnSpPr>
            <p:nvPr/>
          </p:nvCxnSpPr>
          <p:spPr>
            <a:xfrm flipV="1">
              <a:off x="3075746" y="973213"/>
              <a:ext cx="89228" cy="34608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Arc 34"/>
            <p:cNvSpPr/>
            <p:nvPr/>
          </p:nvSpPr>
          <p:spPr>
            <a:xfrm>
              <a:off x="1690817" y="548760"/>
              <a:ext cx="1440000" cy="1440000"/>
            </a:xfrm>
            <a:prstGeom prst="arc">
              <a:avLst>
                <a:gd name="adj1" fmla="val 18889041"/>
                <a:gd name="adj2" fmla="val 20323037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36" name="Arc 35"/>
            <p:cNvSpPr/>
            <p:nvPr/>
          </p:nvSpPr>
          <p:spPr>
            <a:xfrm>
              <a:off x="1690817" y="548760"/>
              <a:ext cx="1440000" cy="1440000"/>
            </a:xfrm>
            <a:prstGeom prst="arc">
              <a:avLst>
                <a:gd name="adj1" fmla="val 16200000"/>
                <a:gd name="adj2" fmla="val 17712152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37" name="Arc 36"/>
            <p:cNvSpPr/>
            <p:nvPr/>
          </p:nvSpPr>
          <p:spPr>
            <a:xfrm>
              <a:off x="1690817" y="548760"/>
              <a:ext cx="1440000" cy="1440000"/>
            </a:xfrm>
            <a:prstGeom prst="arc">
              <a:avLst>
                <a:gd name="adj1" fmla="val 13494291"/>
                <a:gd name="adj2" fmla="val 14923018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38" name="Arc 37"/>
            <p:cNvSpPr/>
            <p:nvPr/>
          </p:nvSpPr>
          <p:spPr>
            <a:xfrm>
              <a:off x="1690817" y="548760"/>
              <a:ext cx="1440000" cy="1440000"/>
            </a:xfrm>
            <a:prstGeom prst="arc">
              <a:avLst>
                <a:gd name="adj1" fmla="val 10822745"/>
                <a:gd name="adj2" fmla="val 12288788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39" name="Arc 38"/>
            <p:cNvSpPr/>
            <p:nvPr/>
          </p:nvSpPr>
          <p:spPr>
            <a:xfrm>
              <a:off x="1690817" y="548760"/>
              <a:ext cx="1440000" cy="1440000"/>
            </a:xfrm>
            <a:prstGeom prst="arc">
              <a:avLst>
                <a:gd name="adj1" fmla="val 8059261"/>
                <a:gd name="adj2" fmla="val 9554363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2" name="Arc 41"/>
            <p:cNvSpPr/>
            <p:nvPr/>
          </p:nvSpPr>
          <p:spPr>
            <a:xfrm>
              <a:off x="1690817" y="548760"/>
              <a:ext cx="1440000" cy="1440000"/>
            </a:xfrm>
            <a:prstGeom prst="arc">
              <a:avLst>
                <a:gd name="adj1" fmla="val 18664"/>
                <a:gd name="adj2" fmla="val 1453882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3" name="Arc 42"/>
            <p:cNvSpPr/>
            <p:nvPr/>
          </p:nvSpPr>
          <p:spPr>
            <a:xfrm>
              <a:off x="1600817" y="458760"/>
              <a:ext cx="1620000" cy="1620000"/>
            </a:xfrm>
            <a:prstGeom prst="arc">
              <a:avLst>
                <a:gd name="adj1" fmla="val 20316015"/>
                <a:gd name="adj2" fmla="val 21578714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4" name="Arc 43"/>
            <p:cNvSpPr/>
            <p:nvPr/>
          </p:nvSpPr>
          <p:spPr>
            <a:xfrm>
              <a:off x="1600817" y="458760"/>
              <a:ext cx="1620000" cy="1620000"/>
            </a:xfrm>
            <a:prstGeom prst="arc">
              <a:avLst>
                <a:gd name="adj1" fmla="val 17685217"/>
                <a:gd name="adj2" fmla="val 18865400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5" name="Arc 44"/>
            <p:cNvSpPr/>
            <p:nvPr/>
          </p:nvSpPr>
          <p:spPr>
            <a:xfrm>
              <a:off x="1600817" y="458760"/>
              <a:ext cx="1620000" cy="1620000"/>
            </a:xfrm>
            <a:prstGeom prst="arc">
              <a:avLst>
                <a:gd name="adj1" fmla="val 14924133"/>
                <a:gd name="adj2" fmla="val 16171675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6" name="Arc 45"/>
            <p:cNvSpPr/>
            <p:nvPr/>
          </p:nvSpPr>
          <p:spPr>
            <a:xfrm>
              <a:off x="1600817" y="458760"/>
              <a:ext cx="1620000" cy="1620000"/>
            </a:xfrm>
            <a:prstGeom prst="arc">
              <a:avLst>
                <a:gd name="adj1" fmla="val 12305811"/>
                <a:gd name="adj2" fmla="val 13477635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7" name="Arc 46"/>
            <p:cNvSpPr/>
            <p:nvPr/>
          </p:nvSpPr>
          <p:spPr>
            <a:xfrm>
              <a:off x="1600817" y="458760"/>
              <a:ext cx="1620000" cy="1620000"/>
            </a:xfrm>
            <a:prstGeom prst="arc">
              <a:avLst>
                <a:gd name="adj1" fmla="val 9548094"/>
                <a:gd name="adj2" fmla="val 10793062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8" name="Arc 47"/>
            <p:cNvSpPr/>
            <p:nvPr/>
          </p:nvSpPr>
          <p:spPr>
            <a:xfrm>
              <a:off x="1600817" y="458760"/>
              <a:ext cx="1620000" cy="1620000"/>
            </a:xfrm>
            <a:prstGeom prst="arc">
              <a:avLst>
                <a:gd name="adj1" fmla="val 6939143"/>
                <a:gd name="adj2" fmla="val 8122075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9" name="Arc 48"/>
            <p:cNvSpPr/>
            <p:nvPr/>
          </p:nvSpPr>
          <p:spPr>
            <a:xfrm>
              <a:off x="1600817" y="458760"/>
              <a:ext cx="1620000" cy="1620000"/>
            </a:xfrm>
            <a:prstGeom prst="arc">
              <a:avLst>
                <a:gd name="adj1" fmla="val 4155040"/>
                <a:gd name="adj2" fmla="val 5440580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50" name="Arc 49"/>
            <p:cNvSpPr/>
            <p:nvPr/>
          </p:nvSpPr>
          <p:spPr>
            <a:xfrm>
              <a:off x="1600817" y="458760"/>
              <a:ext cx="1620000" cy="1620000"/>
            </a:xfrm>
            <a:prstGeom prst="arc">
              <a:avLst>
                <a:gd name="adj1" fmla="val 1473462"/>
                <a:gd name="adj2" fmla="val 2693663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52" name="Arc 51"/>
            <p:cNvSpPr/>
            <p:nvPr/>
          </p:nvSpPr>
          <p:spPr>
            <a:xfrm>
              <a:off x="1692675" y="549177"/>
              <a:ext cx="1440000" cy="1440000"/>
            </a:xfrm>
            <a:prstGeom prst="arc">
              <a:avLst>
                <a:gd name="adj1" fmla="val 2694803"/>
                <a:gd name="adj2" fmla="val 4173191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89" name="Connecteur droit 88"/>
            <p:cNvCxnSpPr>
              <a:stCxn id="40" idx="2"/>
            </p:cNvCxnSpPr>
            <p:nvPr/>
          </p:nvCxnSpPr>
          <p:spPr>
            <a:xfrm flipH="1">
              <a:off x="2067141" y="1926198"/>
              <a:ext cx="50120" cy="72110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/>
            <p:cNvCxnSpPr>
              <a:stCxn id="39" idx="0"/>
            </p:cNvCxnSpPr>
            <p:nvPr/>
          </p:nvCxnSpPr>
          <p:spPr>
            <a:xfrm flipH="1">
              <a:off x="1835116" y="1783874"/>
              <a:ext cx="72653" cy="60587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Connecteur droit 108"/>
            <p:cNvCxnSpPr>
              <a:stCxn id="39" idx="2"/>
              <a:endCxn id="47" idx="0"/>
            </p:cNvCxnSpPr>
            <p:nvPr/>
          </p:nvCxnSpPr>
          <p:spPr>
            <a:xfrm flipH="1">
              <a:off x="1653936" y="1523974"/>
              <a:ext cx="83631" cy="33283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H="1">
              <a:off x="1596653" y="1268760"/>
              <a:ext cx="94084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Connecteur droit 115"/>
            <p:cNvCxnSpPr>
              <a:stCxn id="38" idx="2"/>
            </p:cNvCxnSpPr>
            <p:nvPr/>
          </p:nvCxnSpPr>
          <p:spPr>
            <a:xfrm flipH="1" flipV="1">
              <a:off x="1681765" y="916624"/>
              <a:ext cx="75521" cy="49981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flipH="1" flipV="1">
              <a:off x="1835116" y="693059"/>
              <a:ext cx="66528" cy="66528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3" name="Connecteur droit 122"/>
            <p:cNvCxnSpPr>
              <a:stCxn id="37" idx="2"/>
            </p:cNvCxnSpPr>
            <p:nvPr/>
          </p:nvCxnSpPr>
          <p:spPr>
            <a:xfrm flipH="1" flipV="1">
              <a:off x="2113975" y="516420"/>
              <a:ext cx="35500" cy="81445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9" name="Connecteur droit 128"/>
            <p:cNvCxnSpPr/>
            <p:nvPr/>
          </p:nvCxnSpPr>
          <p:spPr>
            <a:xfrm flipV="1">
              <a:off x="2410817" y="454596"/>
              <a:ext cx="0" cy="94084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4" name="Arc 143"/>
          <p:cNvSpPr/>
          <p:nvPr/>
        </p:nvSpPr>
        <p:spPr>
          <a:xfrm>
            <a:off x="3957245" y="437455"/>
            <a:ext cx="1663444" cy="1663444"/>
          </a:xfrm>
          <a:prstGeom prst="arc">
            <a:avLst>
              <a:gd name="adj1" fmla="val 5384937"/>
              <a:gd name="adj2" fmla="val 6843687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45" name="Ellipse 144"/>
          <p:cNvSpPr/>
          <p:nvPr/>
        </p:nvSpPr>
        <p:spPr>
          <a:xfrm>
            <a:off x="4202729" y="682939"/>
            <a:ext cx="1172476" cy="1172476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146" name="Connecteur droit 145"/>
          <p:cNvCxnSpPr/>
          <p:nvPr/>
        </p:nvCxnSpPr>
        <p:spPr>
          <a:xfrm flipV="1">
            <a:off x="4788967" y="2090640"/>
            <a:ext cx="1" cy="11422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Connecteur droit 146"/>
          <p:cNvCxnSpPr>
            <a:stCxn id="159" idx="0"/>
            <a:endCxn id="160" idx="2"/>
          </p:cNvCxnSpPr>
          <p:nvPr/>
        </p:nvCxnSpPr>
        <p:spPr>
          <a:xfrm flipV="1">
            <a:off x="5620677" y="1263383"/>
            <a:ext cx="103959" cy="1031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8" name="Connecteur droit 147"/>
          <p:cNvCxnSpPr>
            <a:stCxn id="154" idx="0"/>
            <a:endCxn id="161" idx="2"/>
          </p:cNvCxnSpPr>
          <p:nvPr/>
        </p:nvCxnSpPr>
        <p:spPr>
          <a:xfrm flipV="1">
            <a:off x="5375205" y="600921"/>
            <a:ext cx="68700" cy="78268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Connecteur droit 148"/>
          <p:cNvCxnSpPr>
            <a:stCxn id="168" idx="0"/>
            <a:endCxn id="167" idx="2"/>
          </p:cNvCxnSpPr>
          <p:nvPr/>
        </p:nvCxnSpPr>
        <p:spPr>
          <a:xfrm>
            <a:off x="5379830" y="1856821"/>
            <a:ext cx="71986" cy="72766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Connecteur droit 149"/>
          <p:cNvCxnSpPr>
            <a:stCxn id="161" idx="0"/>
          </p:cNvCxnSpPr>
          <p:nvPr/>
        </p:nvCxnSpPr>
        <p:spPr>
          <a:xfrm flipH="1">
            <a:off x="5143130" y="419464"/>
            <a:ext cx="37625" cy="9737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Connecteur droit 150"/>
          <p:cNvCxnSpPr>
            <a:stCxn id="168" idx="2"/>
            <a:endCxn id="166" idx="0"/>
          </p:cNvCxnSpPr>
          <p:nvPr/>
        </p:nvCxnSpPr>
        <p:spPr>
          <a:xfrm>
            <a:off x="5081377" y="2048915"/>
            <a:ext cx="39085" cy="9526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Connecteur droit 151"/>
          <p:cNvCxnSpPr>
            <a:stCxn id="167" idx="0"/>
          </p:cNvCxnSpPr>
          <p:nvPr/>
        </p:nvCxnSpPr>
        <p:spPr>
          <a:xfrm flipH="1" flipV="1">
            <a:off x="5549900" y="1619250"/>
            <a:ext cx="90115" cy="38807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3" name="Connecteur droit 152"/>
          <p:cNvCxnSpPr>
            <a:stCxn id="154" idx="2"/>
            <a:endCxn id="160" idx="0"/>
          </p:cNvCxnSpPr>
          <p:nvPr/>
        </p:nvCxnSpPr>
        <p:spPr>
          <a:xfrm flipV="1">
            <a:off x="5563966" y="927770"/>
            <a:ext cx="96179" cy="39517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4" name="Arc 153"/>
          <p:cNvSpPr/>
          <p:nvPr/>
        </p:nvSpPr>
        <p:spPr>
          <a:xfrm>
            <a:off x="3957245" y="437455"/>
            <a:ext cx="1663444" cy="1663444"/>
          </a:xfrm>
          <a:prstGeom prst="arc">
            <a:avLst>
              <a:gd name="adj1" fmla="val 18889041"/>
              <a:gd name="adj2" fmla="val 20323037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55" name="Arc 154"/>
          <p:cNvSpPr/>
          <p:nvPr/>
        </p:nvSpPr>
        <p:spPr>
          <a:xfrm>
            <a:off x="3957245" y="437455"/>
            <a:ext cx="1663444" cy="1663444"/>
          </a:xfrm>
          <a:prstGeom prst="arc">
            <a:avLst>
              <a:gd name="adj1" fmla="val 16200000"/>
              <a:gd name="adj2" fmla="val 17712152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56" name="Arc 155"/>
          <p:cNvSpPr/>
          <p:nvPr/>
        </p:nvSpPr>
        <p:spPr>
          <a:xfrm>
            <a:off x="3957245" y="437455"/>
            <a:ext cx="1663444" cy="1663444"/>
          </a:xfrm>
          <a:prstGeom prst="arc">
            <a:avLst>
              <a:gd name="adj1" fmla="val 13494291"/>
              <a:gd name="adj2" fmla="val 14923018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57" name="Arc 156"/>
          <p:cNvSpPr/>
          <p:nvPr/>
        </p:nvSpPr>
        <p:spPr>
          <a:xfrm>
            <a:off x="3957245" y="437455"/>
            <a:ext cx="1663444" cy="1663444"/>
          </a:xfrm>
          <a:prstGeom prst="arc">
            <a:avLst>
              <a:gd name="adj1" fmla="val 10822745"/>
              <a:gd name="adj2" fmla="val 12288788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58" name="Arc 157"/>
          <p:cNvSpPr/>
          <p:nvPr/>
        </p:nvSpPr>
        <p:spPr>
          <a:xfrm>
            <a:off x="3957245" y="437455"/>
            <a:ext cx="1663444" cy="1663444"/>
          </a:xfrm>
          <a:prstGeom prst="arc">
            <a:avLst>
              <a:gd name="adj1" fmla="val 8059261"/>
              <a:gd name="adj2" fmla="val 9554363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59" name="Arc 158"/>
          <p:cNvSpPr/>
          <p:nvPr/>
        </p:nvSpPr>
        <p:spPr>
          <a:xfrm>
            <a:off x="3957245" y="437455"/>
            <a:ext cx="1663444" cy="1663444"/>
          </a:xfrm>
          <a:prstGeom prst="arc">
            <a:avLst>
              <a:gd name="adj1" fmla="val 18664"/>
              <a:gd name="adj2" fmla="val 1453882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0" name="Arc 159"/>
          <p:cNvSpPr/>
          <p:nvPr/>
        </p:nvSpPr>
        <p:spPr>
          <a:xfrm>
            <a:off x="3853280" y="333490"/>
            <a:ext cx="1871374" cy="1871374"/>
          </a:xfrm>
          <a:prstGeom prst="arc">
            <a:avLst>
              <a:gd name="adj1" fmla="val 20316015"/>
              <a:gd name="adj2" fmla="val 21578714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1" name="Arc 160"/>
          <p:cNvSpPr/>
          <p:nvPr/>
        </p:nvSpPr>
        <p:spPr>
          <a:xfrm>
            <a:off x="3853280" y="333490"/>
            <a:ext cx="1871374" cy="1871374"/>
          </a:xfrm>
          <a:prstGeom prst="arc">
            <a:avLst>
              <a:gd name="adj1" fmla="val 17685217"/>
              <a:gd name="adj2" fmla="val 18865400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2" name="Arc 161"/>
          <p:cNvSpPr/>
          <p:nvPr/>
        </p:nvSpPr>
        <p:spPr>
          <a:xfrm>
            <a:off x="3853280" y="333490"/>
            <a:ext cx="1871374" cy="1871374"/>
          </a:xfrm>
          <a:prstGeom prst="arc">
            <a:avLst>
              <a:gd name="adj1" fmla="val 14924133"/>
              <a:gd name="adj2" fmla="val 16171675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3" name="Arc 162"/>
          <p:cNvSpPr/>
          <p:nvPr/>
        </p:nvSpPr>
        <p:spPr>
          <a:xfrm>
            <a:off x="3853280" y="333490"/>
            <a:ext cx="1871374" cy="1871374"/>
          </a:xfrm>
          <a:prstGeom prst="arc">
            <a:avLst>
              <a:gd name="adj1" fmla="val 12305811"/>
              <a:gd name="adj2" fmla="val 13477635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4" name="Arc 163"/>
          <p:cNvSpPr/>
          <p:nvPr/>
        </p:nvSpPr>
        <p:spPr>
          <a:xfrm>
            <a:off x="3853280" y="333490"/>
            <a:ext cx="1871374" cy="1871374"/>
          </a:xfrm>
          <a:prstGeom prst="arc">
            <a:avLst>
              <a:gd name="adj1" fmla="val 9548094"/>
              <a:gd name="adj2" fmla="val 10793062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5" name="Arc 164"/>
          <p:cNvSpPr/>
          <p:nvPr/>
        </p:nvSpPr>
        <p:spPr>
          <a:xfrm>
            <a:off x="3853280" y="333490"/>
            <a:ext cx="1871374" cy="1871374"/>
          </a:xfrm>
          <a:prstGeom prst="arc">
            <a:avLst>
              <a:gd name="adj1" fmla="val 6939143"/>
              <a:gd name="adj2" fmla="val 8122075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6" name="Arc 165"/>
          <p:cNvSpPr/>
          <p:nvPr/>
        </p:nvSpPr>
        <p:spPr>
          <a:xfrm>
            <a:off x="3853280" y="333490"/>
            <a:ext cx="1871374" cy="1871374"/>
          </a:xfrm>
          <a:prstGeom prst="arc">
            <a:avLst>
              <a:gd name="adj1" fmla="val 4155040"/>
              <a:gd name="adj2" fmla="val 5440580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7" name="Arc 166"/>
          <p:cNvSpPr/>
          <p:nvPr/>
        </p:nvSpPr>
        <p:spPr>
          <a:xfrm>
            <a:off x="3853280" y="333490"/>
            <a:ext cx="1871374" cy="1871374"/>
          </a:xfrm>
          <a:prstGeom prst="arc">
            <a:avLst>
              <a:gd name="adj1" fmla="val 1473462"/>
              <a:gd name="adj2" fmla="val 2693663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8" name="Arc 167"/>
          <p:cNvSpPr/>
          <p:nvPr/>
        </p:nvSpPr>
        <p:spPr>
          <a:xfrm>
            <a:off x="3959103" y="437872"/>
            <a:ext cx="1663444" cy="1663444"/>
          </a:xfrm>
          <a:prstGeom prst="arc">
            <a:avLst>
              <a:gd name="adj1" fmla="val 2694803"/>
              <a:gd name="adj2" fmla="val 4173191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169" name="Connecteur droit 168"/>
          <p:cNvCxnSpPr>
            <a:stCxn id="144" idx="2"/>
            <a:endCxn id="165" idx="0"/>
          </p:cNvCxnSpPr>
          <p:nvPr/>
        </p:nvCxnSpPr>
        <p:spPr>
          <a:xfrm flipH="1">
            <a:off x="4383899" y="2028630"/>
            <a:ext cx="65961" cy="8401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0" name="Connecteur droit 169"/>
          <p:cNvCxnSpPr>
            <a:stCxn id="158" idx="0"/>
            <a:endCxn id="165" idx="2"/>
          </p:cNvCxnSpPr>
          <p:nvPr/>
        </p:nvCxnSpPr>
        <p:spPr>
          <a:xfrm flipH="1">
            <a:off x="4123101" y="1864221"/>
            <a:ext cx="84760" cy="6232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1" name="Connecteur droit 170"/>
          <p:cNvCxnSpPr>
            <a:stCxn id="158" idx="2"/>
            <a:endCxn id="164" idx="0"/>
          </p:cNvCxnSpPr>
          <p:nvPr/>
        </p:nvCxnSpPr>
        <p:spPr>
          <a:xfrm flipH="1">
            <a:off x="3914641" y="1563993"/>
            <a:ext cx="96608" cy="38447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2" name="Connecteur droit 171"/>
          <p:cNvCxnSpPr/>
          <p:nvPr/>
        </p:nvCxnSpPr>
        <p:spPr>
          <a:xfrm flipH="1">
            <a:off x="3853280" y="1273693"/>
            <a:ext cx="109665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3" name="Connecteur droit 172"/>
          <p:cNvCxnSpPr>
            <a:stCxn id="157" idx="2"/>
            <a:endCxn id="163" idx="0"/>
          </p:cNvCxnSpPr>
          <p:nvPr/>
        </p:nvCxnSpPr>
        <p:spPr>
          <a:xfrm flipH="1" flipV="1">
            <a:off x="3941616" y="872306"/>
            <a:ext cx="92412" cy="4783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4" name="Connecteur droit 173"/>
          <p:cNvCxnSpPr>
            <a:stCxn id="163" idx="2"/>
          </p:cNvCxnSpPr>
          <p:nvPr/>
        </p:nvCxnSpPr>
        <p:spPr>
          <a:xfrm>
            <a:off x="4123046" y="611865"/>
            <a:ext cx="84815" cy="6732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5" name="Connecteur droit 174"/>
          <p:cNvCxnSpPr>
            <a:stCxn id="156" idx="2"/>
            <a:endCxn id="162" idx="0"/>
          </p:cNvCxnSpPr>
          <p:nvPr/>
        </p:nvCxnSpPr>
        <p:spPr>
          <a:xfrm flipH="1" flipV="1">
            <a:off x="4449619" y="397195"/>
            <a:ext cx="37453" cy="9698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6" name="Connecteur droit 175"/>
          <p:cNvCxnSpPr>
            <a:endCxn id="155" idx="0"/>
          </p:cNvCxnSpPr>
          <p:nvPr/>
        </p:nvCxnSpPr>
        <p:spPr>
          <a:xfrm>
            <a:off x="4788967" y="333490"/>
            <a:ext cx="0" cy="103965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5" name="Connecteur droit 204"/>
          <p:cNvCxnSpPr>
            <a:stCxn id="5" idx="2"/>
          </p:cNvCxnSpPr>
          <p:nvPr/>
        </p:nvCxnSpPr>
        <p:spPr>
          <a:xfrm flipV="1">
            <a:off x="1401762" y="1263383"/>
            <a:ext cx="4322892" cy="5377"/>
          </a:xfrm>
          <a:prstGeom prst="line">
            <a:avLst/>
          </a:prstGeom>
          <a:noFill/>
          <a:ln w="12700">
            <a:solidFill>
              <a:srgbClr val="00206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7" name="Connecteur droit 206"/>
          <p:cNvCxnSpPr>
            <a:stCxn id="5" idx="4"/>
            <a:endCxn id="5" idx="0"/>
          </p:cNvCxnSpPr>
          <p:nvPr/>
        </p:nvCxnSpPr>
        <p:spPr>
          <a:xfrm flipV="1">
            <a:off x="2410817" y="259705"/>
            <a:ext cx="0" cy="2018110"/>
          </a:xfrm>
          <a:prstGeom prst="line">
            <a:avLst/>
          </a:prstGeom>
          <a:noFill/>
          <a:ln w="12700">
            <a:solidFill>
              <a:srgbClr val="00206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0" name="Connecteur droit 209"/>
          <p:cNvCxnSpPr>
            <a:stCxn id="166" idx="2"/>
            <a:endCxn id="155" idx="0"/>
          </p:cNvCxnSpPr>
          <p:nvPr/>
        </p:nvCxnSpPr>
        <p:spPr>
          <a:xfrm flipV="1">
            <a:off x="4777922" y="437455"/>
            <a:ext cx="11045" cy="1767344"/>
          </a:xfrm>
          <a:prstGeom prst="line">
            <a:avLst/>
          </a:prstGeom>
          <a:noFill/>
          <a:ln w="12700">
            <a:solidFill>
              <a:srgbClr val="00206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Connecteur droit avec flèche 2"/>
          <p:cNvCxnSpPr>
            <a:endCxn id="5" idx="3"/>
          </p:cNvCxnSpPr>
          <p:nvPr/>
        </p:nvCxnSpPr>
        <p:spPr>
          <a:xfrm flipV="1">
            <a:off x="1547664" y="1982270"/>
            <a:ext cx="149643" cy="183305"/>
          </a:xfrm>
          <a:prstGeom prst="straightConnector1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 flipH="1">
            <a:off x="1439652" y="2165575"/>
            <a:ext cx="108012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endCxn id="145" idx="3"/>
          </p:cNvCxnSpPr>
          <p:nvPr/>
        </p:nvCxnSpPr>
        <p:spPr>
          <a:xfrm flipH="1">
            <a:off x="4374434" y="1563993"/>
            <a:ext cx="126260" cy="119717"/>
          </a:xfrm>
          <a:prstGeom prst="straightConnector1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flipH="1">
            <a:off x="4500694" y="1563993"/>
            <a:ext cx="108012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014187" y="1998308"/>
            <a:ext cx="582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 37,5</a:t>
            </a:r>
            <a:endParaRPr lang="fr-FR" sz="1000" dirty="0"/>
          </a:p>
        </p:txBody>
      </p:sp>
      <p:sp>
        <p:nvSpPr>
          <p:cNvPr id="86" name="ZoneTexte 85"/>
          <p:cNvSpPr txBox="1"/>
          <p:nvPr/>
        </p:nvSpPr>
        <p:spPr>
          <a:xfrm>
            <a:off x="4609323" y="1440882"/>
            <a:ext cx="582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 25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10685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1840" y="2708920"/>
            <a:ext cx="1440160" cy="72008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131840" y="2852936"/>
            <a:ext cx="1440160" cy="43204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Arbre primaire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4572000" y="2924944"/>
            <a:ext cx="1440160" cy="2880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3203848" y="3356992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340646" y="3452626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491880" y="3356992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631969" y="3452626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3779912" y="3356992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067944" y="3356992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355976" y="3356992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3923292" y="3452626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4214614" y="3452626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 flipV="1">
            <a:off x="3214886" y="2132856"/>
            <a:ext cx="1152128" cy="634118"/>
            <a:chOff x="3356248" y="3509392"/>
            <a:chExt cx="1152128" cy="634118"/>
          </a:xfrm>
        </p:grpSpPr>
        <p:cxnSp>
          <p:nvCxnSpPr>
            <p:cNvPr id="20" name="Connecteur droit 19"/>
            <p:cNvCxnSpPr/>
            <p:nvPr/>
          </p:nvCxnSpPr>
          <p:spPr>
            <a:xfrm flipV="1">
              <a:off x="3356248" y="3509392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V="1">
              <a:off x="3493046" y="3605026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3644280" y="3509392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3784369" y="3605026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3932312" y="3509392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V="1">
              <a:off x="4220344" y="3509392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4508376" y="3509392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V="1">
              <a:off x="4075692" y="3605026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4367014" y="3605026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e 47"/>
          <p:cNvGrpSpPr/>
          <p:nvPr/>
        </p:nvGrpSpPr>
        <p:grpSpPr>
          <a:xfrm>
            <a:off x="2699792" y="3721868"/>
            <a:ext cx="2376263" cy="715244"/>
            <a:chOff x="2411760" y="3721868"/>
            <a:chExt cx="2664296" cy="715244"/>
          </a:xfrm>
        </p:grpSpPr>
        <p:sp>
          <p:nvSpPr>
            <p:cNvPr id="8" name="Rectangle 7"/>
            <p:cNvSpPr/>
            <p:nvPr/>
          </p:nvSpPr>
          <p:spPr>
            <a:xfrm>
              <a:off x="2411760" y="3933056"/>
              <a:ext cx="2376264" cy="108012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1760" y="4041068"/>
              <a:ext cx="2376264" cy="396044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88024" y="3721868"/>
              <a:ext cx="288032" cy="715244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1" name="Connecteur droit 30"/>
          <p:cNvCxnSpPr/>
          <p:nvPr/>
        </p:nvCxnSpPr>
        <p:spPr>
          <a:xfrm flipV="1">
            <a:off x="3059832" y="3501008"/>
            <a:ext cx="0" cy="37084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2915816" y="3861048"/>
            <a:ext cx="144016" cy="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425924" y="3501009"/>
            <a:ext cx="64789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425924" y="2636911"/>
            <a:ext cx="0" cy="86409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3080991" y="2266070"/>
            <a:ext cx="0" cy="37084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936975" y="2266069"/>
            <a:ext cx="144016" cy="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2425924" y="2636912"/>
            <a:ext cx="65506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e 48"/>
          <p:cNvGrpSpPr/>
          <p:nvPr/>
        </p:nvGrpSpPr>
        <p:grpSpPr>
          <a:xfrm flipV="1">
            <a:off x="2699792" y="1686854"/>
            <a:ext cx="2376264" cy="715244"/>
            <a:chOff x="2411760" y="3721868"/>
            <a:chExt cx="2664296" cy="715244"/>
          </a:xfrm>
        </p:grpSpPr>
        <p:sp>
          <p:nvSpPr>
            <p:cNvPr id="50" name="Rectangle 49"/>
            <p:cNvSpPr/>
            <p:nvPr/>
          </p:nvSpPr>
          <p:spPr>
            <a:xfrm>
              <a:off x="2411760" y="3933056"/>
              <a:ext cx="2376264" cy="108012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11760" y="4041068"/>
              <a:ext cx="2376264" cy="396044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88024" y="3721868"/>
              <a:ext cx="288032" cy="715244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4" name="Connecteur droit 53"/>
          <p:cNvCxnSpPr/>
          <p:nvPr/>
        </p:nvCxnSpPr>
        <p:spPr>
          <a:xfrm>
            <a:off x="1482043" y="3068960"/>
            <a:ext cx="94327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1480927" y="2708920"/>
            <a:ext cx="1116" cy="72008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410035" y="2708920"/>
            <a:ext cx="144016" cy="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1408919" y="3428999"/>
            <a:ext cx="144016" cy="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2163316" y="4440386"/>
            <a:ext cx="524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2405386" y="4043858"/>
            <a:ext cx="31433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2405386" y="3645024"/>
            <a:ext cx="0" cy="39883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2163316" y="3871850"/>
            <a:ext cx="0" cy="56853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1868910" y="3874776"/>
            <a:ext cx="2944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2110980" y="3657124"/>
            <a:ext cx="2944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755576" y="3711834"/>
            <a:ext cx="111333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971600" y="3494182"/>
            <a:ext cx="113938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2110980" y="3494182"/>
            <a:ext cx="0" cy="16294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971600" y="2636911"/>
            <a:ext cx="0" cy="85727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971600" y="2636912"/>
            <a:ext cx="72008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2101060" y="2473970"/>
            <a:ext cx="0" cy="16294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2101060" y="2478206"/>
            <a:ext cx="2944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2392910" y="2082898"/>
            <a:ext cx="0" cy="38929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392910" y="2082898"/>
            <a:ext cx="2944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1868910" y="3708908"/>
            <a:ext cx="0" cy="16294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768326" y="2402098"/>
            <a:ext cx="0" cy="131977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2163924" y="1686854"/>
            <a:ext cx="524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2163924" y="1686854"/>
            <a:ext cx="0" cy="56853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1874107" y="2269366"/>
            <a:ext cx="2944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1868910" y="2255390"/>
            <a:ext cx="0" cy="16294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>
            <a:off x="768326" y="2418332"/>
            <a:ext cx="9233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1691680" y="2415846"/>
            <a:ext cx="0" cy="22106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flipV="1">
            <a:off x="1803400" y="2418332"/>
            <a:ext cx="6551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1803400" y="2415845"/>
            <a:ext cx="0" cy="22106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1806654" y="2636910"/>
            <a:ext cx="2944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e 141"/>
          <p:cNvGrpSpPr/>
          <p:nvPr/>
        </p:nvGrpSpPr>
        <p:grpSpPr>
          <a:xfrm>
            <a:off x="2459286" y="2310618"/>
            <a:ext cx="549697" cy="265314"/>
            <a:chOff x="2459286" y="2310618"/>
            <a:chExt cx="549697" cy="265314"/>
          </a:xfrm>
        </p:grpSpPr>
        <p:cxnSp>
          <p:nvCxnSpPr>
            <p:cNvPr id="117" name="Connecteur droit 116"/>
            <p:cNvCxnSpPr/>
            <p:nvPr/>
          </p:nvCxnSpPr>
          <p:spPr>
            <a:xfrm flipV="1">
              <a:off x="3008983" y="2310618"/>
              <a:ext cx="0" cy="25219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flipV="1">
              <a:off x="2459286" y="2323739"/>
              <a:ext cx="0" cy="25219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flipH="1" flipV="1">
              <a:off x="2459288" y="2336862"/>
              <a:ext cx="80825" cy="225949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 flipV="1">
              <a:off x="2540113" y="2336861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 flipH="1" flipV="1">
              <a:off x="2620938" y="2336860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 flipV="1">
              <a:off x="2700032" y="2336861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/>
            <p:nvPr/>
          </p:nvCxnSpPr>
          <p:spPr>
            <a:xfrm flipH="1" flipV="1">
              <a:off x="2780857" y="2336860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V="1">
              <a:off x="2859951" y="2336861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H="1" flipV="1">
              <a:off x="2940777" y="2336860"/>
              <a:ext cx="47047" cy="21858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2462654" y="3553772"/>
            <a:ext cx="549697" cy="265314"/>
            <a:chOff x="2459286" y="2310618"/>
            <a:chExt cx="549697" cy="265314"/>
          </a:xfrm>
        </p:grpSpPr>
        <p:cxnSp>
          <p:nvCxnSpPr>
            <p:cNvPr id="144" name="Connecteur droit 143"/>
            <p:cNvCxnSpPr/>
            <p:nvPr/>
          </p:nvCxnSpPr>
          <p:spPr>
            <a:xfrm flipV="1">
              <a:off x="3008983" y="2310618"/>
              <a:ext cx="0" cy="25219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2459286" y="2323739"/>
              <a:ext cx="0" cy="25219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 flipH="1" flipV="1">
              <a:off x="2459288" y="2336862"/>
              <a:ext cx="80825" cy="225949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flipV="1">
              <a:off x="2540113" y="2336861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H="1" flipV="1">
              <a:off x="2620938" y="2336860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V="1">
              <a:off x="2700032" y="2336861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 flipH="1" flipV="1">
              <a:off x="2780857" y="2336860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/>
            <p:nvPr/>
          </p:nvCxnSpPr>
          <p:spPr>
            <a:xfrm flipV="1">
              <a:off x="2859951" y="2336861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 flipH="1" flipV="1">
              <a:off x="2940777" y="2336860"/>
              <a:ext cx="47047" cy="21858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Connecteur droit 152"/>
          <p:cNvCxnSpPr/>
          <p:nvPr/>
        </p:nvCxnSpPr>
        <p:spPr>
          <a:xfrm flipH="1">
            <a:off x="2771800" y="1686853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 flipH="1">
            <a:off x="3030876" y="1686852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H="1">
            <a:off x="3289952" y="1686851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H="1">
            <a:off x="3549028" y="1686850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 flipH="1">
            <a:off x="3808104" y="1686849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 flipH="1">
            <a:off x="4067180" y="1686848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/>
          <p:nvPr/>
        </p:nvCxnSpPr>
        <p:spPr>
          <a:xfrm flipH="1">
            <a:off x="4315397" y="1686847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flipH="1">
            <a:off x="4574473" y="1686846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 flipH="1">
            <a:off x="2771800" y="4044348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flipH="1">
            <a:off x="3030876" y="4044347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169"/>
          <p:cNvCxnSpPr/>
          <p:nvPr/>
        </p:nvCxnSpPr>
        <p:spPr>
          <a:xfrm flipH="1">
            <a:off x="3289952" y="4044346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/>
          <p:nvPr/>
        </p:nvCxnSpPr>
        <p:spPr>
          <a:xfrm flipH="1">
            <a:off x="3549028" y="4044345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 flipH="1">
            <a:off x="3808104" y="4044344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/>
          <p:cNvCxnSpPr/>
          <p:nvPr/>
        </p:nvCxnSpPr>
        <p:spPr>
          <a:xfrm flipH="1">
            <a:off x="4067180" y="4044343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 flipH="1">
            <a:off x="4315397" y="4044342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 flipH="1">
            <a:off x="4574473" y="4044341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e 192"/>
          <p:cNvGrpSpPr/>
          <p:nvPr/>
        </p:nvGrpSpPr>
        <p:grpSpPr>
          <a:xfrm>
            <a:off x="4819146" y="3715176"/>
            <a:ext cx="256899" cy="706266"/>
            <a:chOff x="4819146" y="3715176"/>
            <a:chExt cx="256899" cy="706266"/>
          </a:xfrm>
        </p:grpSpPr>
        <p:cxnSp>
          <p:nvCxnSpPr>
            <p:cNvPr id="176" name="Connecteur droit 175"/>
            <p:cNvCxnSpPr/>
            <p:nvPr/>
          </p:nvCxnSpPr>
          <p:spPr>
            <a:xfrm flipV="1">
              <a:off x="4932040" y="4341642"/>
              <a:ext cx="128446" cy="798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 flipV="1">
              <a:off x="4819152" y="4245048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 flipV="1">
              <a:off x="4819151" y="4162076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 flipV="1">
              <a:off x="4819150" y="4079104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 flipV="1">
              <a:off x="4819149" y="3996132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flipV="1">
              <a:off x="4819148" y="3913160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flipV="1">
              <a:off x="4819147" y="3830188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/>
            <p:cNvCxnSpPr/>
            <p:nvPr/>
          </p:nvCxnSpPr>
          <p:spPr>
            <a:xfrm flipV="1">
              <a:off x="4819146" y="3747216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 flipV="1">
              <a:off x="4819163" y="3715176"/>
              <a:ext cx="177100" cy="11002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e 193"/>
          <p:cNvGrpSpPr/>
          <p:nvPr/>
        </p:nvGrpSpPr>
        <p:grpSpPr>
          <a:xfrm>
            <a:off x="4825513" y="1679654"/>
            <a:ext cx="256899" cy="706266"/>
            <a:chOff x="4819146" y="3715176"/>
            <a:chExt cx="256899" cy="706266"/>
          </a:xfrm>
        </p:grpSpPr>
        <p:cxnSp>
          <p:nvCxnSpPr>
            <p:cNvPr id="195" name="Connecteur droit 194"/>
            <p:cNvCxnSpPr/>
            <p:nvPr/>
          </p:nvCxnSpPr>
          <p:spPr>
            <a:xfrm flipV="1">
              <a:off x="4932040" y="4341642"/>
              <a:ext cx="128446" cy="798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eur droit 195"/>
            <p:cNvCxnSpPr/>
            <p:nvPr/>
          </p:nvCxnSpPr>
          <p:spPr>
            <a:xfrm flipV="1">
              <a:off x="4819152" y="4245048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196"/>
            <p:cNvCxnSpPr/>
            <p:nvPr/>
          </p:nvCxnSpPr>
          <p:spPr>
            <a:xfrm flipV="1">
              <a:off x="4819151" y="4162076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/>
            <p:cNvCxnSpPr/>
            <p:nvPr/>
          </p:nvCxnSpPr>
          <p:spPr>
            <a:xfrm flipV="1">
              <a:off x="4819150" y="4079104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eur droit 198"/>
            <p:cNvCxnSpPr/>
            <p:nvPr/>
          </p:nvCxnSpPr>
          <p:spPr>
            <a:xfrm flipV="1">
              <a:off x="4819149" y="3996132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 flipV="1">
              <a:off x="4819148" y="3913160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flipV="1">
              <a:off x="4819147" y="3830188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V="1">
              <a:off x="4819146" y="3747216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202"/>
            <p:cNvCxnSpPr/>
            <p:nvPr/>
          </p:nvCxnSpPr>
          <p:spPr>
            <a:xfrm flipV="1">
              <a:off x="4819163" y="3715176"/>
              <a:ext cx="177100" cy="11002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Connecteur droit 203"/>
          <p:cNvCxnSpPr>
            <a:endCxn id="51" idx="1"/>
          </p:cNvCxnSpPr>
          <p:nvPr/>
        </p:nvCxnSpPr>
        <p:spPr>
          <a:xfrm>
            <a:off x="2405387" y="1686846"/>
            <a:ext cx="294405" cy="19803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>
            <a:off x="2168513" y="1676436"/>
            <a:ext cx="531279" cy="35736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/>
          <p:nvPr/>
        </p:nvCxnSpPr>
        <p:spPr>
          <a:xfrm>
            <a:off x="2168513" y="1825358"/>
            <a:ext cx="371600" cy="24995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/>
          <p:cNvCxnSpPr/>
          <p:nvPr/>
        </p:nvCxnSpPr>
        <p:spPr>
          <a:xfrm>
            <a:off x="2163924" y="1971193"/>
            <a:ext cx="217326" cy="14618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/>
          <p:cNvCxnSpPr/>
          <p:nvPr/>
        </p:nvCxnSpPr>
        <p:spPr>
          <a:xfrm>
            <a:off x="2168513" y="2123202"/>
            <a:ext cx="212737" cy="14309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/>
          <p:nvPr/>
        </p:nvCxnSpPr>
        <p:spPr>
          <a:xfrm>
            <a:off x="2163316" y="2268629"/>
            <a:ext cx="217934" cy="14659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>
            <a:off x="1943015" y="2269366"/>
            <a:ext cx="329572" cy="22168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/>
          <p:cNvCxnSpPr/>
          <p:nvPr/>
        </p:nvCxnSpPr>
        <p:spPr>
          <a:xfrm>
            <a:off x="1869927" y="2369126"/>
            <a:ext cx="231133" cy="15547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/>
          <p:cNvCxnSpPr/>
          <p:nvPr/>
        </p:nvCxnSpPr>
        <p:spPr>
          <a:xfrm>
            <a:off x="1803400" y="2473299"/>
            <a:ext cx="217910" cy="14657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/>
          <p:nvPr/>
        </p:nvCxnSpPr>
        <p:spPr>
          <a:xfrm>
            <a:off x="1578931" y="2414923"/>
            <a:ext cx="119854" cy="8061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 droit 216"/>
          <p:cNvCxnSpPr/>
          <p:nvPr/>
        </p:nvCxnSpPr>
        <p:spPr>
          <a:xfrm>
            <a:off x="1353068" y="2418332"/>
            <a:ext cx="285790" cy="19223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/>
          <p:cNvCxnSpPr/>
          <p:nvPr/>
        </p:nvCxnSpPr>
        <p:spPr>
          <a:xfrm>
            <a:off x="1115616" y="2407534"/>
            <a:ext cx="346295" cy="23293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/>
          <p:nvPr/>
        </p:nvCxnSpPr>
        <p:spPr>
          <a:xfrm>
            <a:off x="910272" y="2418332"/>
            <a:ext cx="314765" cy="21172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/>
          <p:nvPr/>
        </p:nvCxnSpPr>
        <p:spPr>
          <a:xfrm>
            <a:off x="774361" y="2472196"/>
            <a:ext cx="230839" cy="15527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243"/>
          <p:cNvCxnSpPr/>
          <p:nvPr/>
        </p:nvCxnSpPr>
        <p:spPr>
          <a:xfrm>
            <a:off x="772514" y="2619875"/>
            <a:ext cx="199086" cy="13391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250"/>
          <p:cNvCxnSpPr/>
          <p:nvPr/>
        </p:nvCxnSpPr>
        <p:spPr>
          <a:xfrm>
            <a:off x="762706" y="2759028"/>
            <a:ext cx="199086" cy="13391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254"/>
          <p:cNvCxnSpPr/>
          <p:nvPr/>
        </p:nvCxnSpPr>
        <p:spPr>
          <a:xfrm>
            <a:off x="755576" y="2906189"/>
            <a:ext cx="199086" cy="13391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eur droit 256"/>
          <p:cNvCxnSpPr/>
          <p:nvPr/>
        </p:nvCxnSpPr>
        <p:spPr>
          <a:xfrm>
            <a:off x="758463" y="3052743"/>
            <a:ext cx="199086" cy="13391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necteur droit 257"/>
          <p:cNvCxnSpPr/>
          <p:nvPr/>
        </p:nvCxnSpPr>
        <p:spPr>
          <a:xfrm>
            <a:off x="751333" y="3199904"/>
            <a:ext cx="199086" cy="13391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/>
          <p:cNvCxnSpPr/>
          <p:nvPr/>
        </p:nvCxnSpPr>
        <p:spPr>
          <a:xfrm>
            <a:off x="772545" y="3364021"/>
            <a:ext cx="516218" cy="34723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/>
          <p:cNvCxnSpPr/>
          <p:nvPr/>
        </p:nvCxnSpPr>
        <p:spPr>
          <a:xfrm>
            <a:off x="775432" y="3510575"/>
            <a:ext cx="294856" cy="19833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/>
          <p:cNvCxnSpPr/>
          <p:nvPr/>
        </p:nvCxnSpPr>
        <p:spPr>
          <a:xfrm>
            <a:off x="768302" y="3657736"/>
            <a:ext cx="82574" cy="5554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/>
          <p:cNvCxnSpPr/>
          <p:nvPr/>
        </p:nvCxnSpPr>
        <p:spPr>
          <a:xfrm>
            <a:off x="1609361" y="3483854"/>
            <a:ext cx="1078563" cy="7254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/>
          <p:nvPr/>
        </p:nvCxnSpPr>
        <p:spPr>
          <a:xfrm>
            <a:off x="1371909" y="3473056"/>
            <a:ext cx="346295" cy="23293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268"/>
          <p:cNvCxnSpPr/>
          <p:nvPr/>
        </p:nvCxnSpPr>
        <p:spPr>
          <a:xfrm>
            <a:off x="1166565" y="3483854"/>
            <a:ext cx="314765" cy="21172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272"/>
          <p:cNvCxnSpPr/>
          <p:nvPr/>
        </p:nvCxnSpPr>
        <p:spPr>
          <a:xfrm>
            <a:off x="1874107" y="3802078"/>
            <a:ext cx="112807" cy="7587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/>
          <p:cNvCxnSpPr/>
          <p:nvPr/>
        </p:nvCxnSpPr>
        <p:spPr>
          <a:xfrm>
            <a:off x="1876310" y="3507772"/>
            <a:ext cx="519156" cy="34920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eur droit 280"/>
          <p:cNvCxnSpPr/>
          <p:nvPr/>
        </p:nvCxnSpPr>
        <p:spPr>
          <a:xfrm>
            <a:off x="2163924" y="4019074"/>
            <a:ext cx="524000" cy="35246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283"/>
          <p:cNvCxnSpPr/>
          <p:nvPr/>
        </p:nvCxnSpPr>
        <p:spPr>
          <a:xfrm>
            <a:off x="2168513" y="4174930"/>
            <a:ext cx="371600" cy="24995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/>
          <p:nvPr/>
        </p:nvCxnSpPr>
        <p:spPr>
          <a:xfrm>
            <a:off x="2168513" y="4327699"/>
            <a:ext cx="167538" cy="1126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/>
          <p:cNvSpPr/>
          <p:nvPr/>
        </p:nvSpPr>
        <p:spPr>
          <a:xfrm>
            <a:off x="3137489" y="1307104"/>
            <a:ext cx="111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Partie fixe</a:t>
            </a:r>
            <a:endParaRPr lang="fr-FR" dirty="0"/>
          </a:p>
        </p:txBody>
      </p:sp>
      <p:sp>
        <p:nvSpPr>
          <p:cNvPr id="296" name="Rectangle 295"/>
          <p:cNvSpPr/>
          <p:nvPr/>
        </p:nvSpPr>
        <p:spPr>
          <a:xfrm>
            <a:off x="334675" y="1769600"/>
            <a:ext cx="1594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Haute pression</a:t>
            </a:r>
            <a:endParaRPr lang="fr-FR" dirty="0"/>
          </a:p>
        </p:txBody>
      </p:sp>
      <p:cxnSp>
        <p:nvCxnSpPr>
          <p:cNvPr id="298" name="Connecteur droit avec flèche 297"/>
          <p:cNvCxnSpPr/>
          <p:nvPr/>
        </p:nvCxnSpPr>
        <p:spPr>
          <a:xfrm>
            <a:off x="1737254" y="2120210"/>
            <a:ext cx="0" cy="705775"/>
          </a:xfrm>
          <a:prstGeom prst="straightConnector1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51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131840" y="188640"/>
            <a:ext cx="2160240" cy="216024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284240" y="341040"/>
            <a:ext cx="1855440" cy="185544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779912" y="404664"/>
            <a:ext cx="288032" cy="288032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4224660" y="404664"/>
            <a:ext cx="0" cy="31686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11" idx="2"/>
          </p:cNvCxnSpPr>
          <p:nvPr/>
        </p:nvCxnSpPr>
        <p:spPr>
          <a:xfrm>
            <a:off x="3572421" y="721531"/>
            <a:ext cx="65223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3373264" y="417364"/>
            <a:ext cx="1702792" cy="1702792"/>
          </a:xfrm>
          <a:prstGeom prst="arc">
            <a:avLst>
              <a:gd name="adj1" fmla="val 16200000"/>
              <a:gd name="adj2" fmla="val 13199799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2" name="Arc 21"/>
          <p:cNvSpPr/>
          <p:nvPr/>
        </p:nvSpPr>
        <p:spPr>
          <a:xfrm>
            <a:off x="4021336" y="1065436"/>
            <a:ext cx="406648" cy="406648"/>
          </a:xfrm>
          <a:prstGeom prst="arc">
            <a:avLst>
              <a:gd name="adj1" fmla="val 11907927"/>
              <a:gd name="adj2" fmla="val 9454921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3" name="Connecteur droit 22"/>
          <p:cNvCxnSpPr>
            <a:stCxn id="22" idx="0"/>
          </p:cNvCxnSpPr>
          <p:nvPr/>
        </p:nvCxnSpPr>
        <p:spPr>
          <a:xfrm flipH="1">
            <a:off x="3923928" y="1204361"/>
            <a:ext cx="10787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3943462" y="1340768"/>
            <a:ext cx="10787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3943462" y="1204361"/>
            <a:ext cx="0" cy="13640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4"/>
            <a:endCxn id="7" idx="0"/>
          </p:cNvCxnSpPr>
          <p:nvPr/>
        </p:nvCxnSpPr>
        <p:spPr>
          <a:xfrm flipV="1">
            <a:off x="3923928" y="404664"/>
            <a:ext cx="0" cy="288032"/>
          </a:xfrm>
          <a:prstGeom prst="line">
            <a:avLst/>
          </a:prstGeom>
          <a:ln w="12700">
            <a:solidFill>
              <a:srgbClr val="00206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7" idx="6"/>
            <a:endCxn id="7" idx="2"/>
          </p:cNvCxnSpPr>
          <p:nvPr/>
        </p:nvCxnSpPr>
        <p:spPr>
          <a:xfrm flipH="1">
            <a:off x="3779912" y="548680"/>
            <a:ext cx="288032" cy="0"/>
          </a:xfrm>
          <a:prstGeom prst="line">
            <a:avLst/>
          </a:prstGeom>
          <a:ln w="12700">
            <a:solidFill>
              <a:srgbClr val="00206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4224288" y="1128548"/>
            <a:ext cx="0" cy="288032"/>
          </a:xfrm>
          <a:prstGeom prst="line">
            <a:avLst/>
          </a:prstGeom>
          <a:ln w="12700">
            <a:solidFill>
              <a:srgbClr val="00206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4080272" y="1272564"/>
            <a:ext cx="288032" cy="0"/>
          </a:xfrm>
          <a:prstGeom prst="line">
            <a:avLst/>
          </a:prstGeom>
          <a:ln w="12700">
            <a:solidFill>
              <a:srgbClr val="00206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4427984" y="1272564"/>
            <a:ext cx="1224136" cy="0"/>
          </a:xfrm>
          <a:prstGeom prst="line">
            <a:avLst/>
          </a:prstGeom>
          <a:ln w="1270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3898540" y="721531"/>
            <a:ext cx="673460" cy="0"/>
          </a:xfrm>
          <a:prstGeom prst="line">
            <a:avLst/>
          </a:prstGeom>
          <a:ln w="1270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4224660" y="341040"/>
            <a:ext cx="1427460" cy="0"/>
          </a:xfrm>
          <a:prstGeom prst="line">
            <a:avLst/>
          </a:prstGeom>
          <a:ln w="1270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endCxn id="7" idx="6"/>
          </p:cNvCxnSpPr>
          <p:nvPr/>
        </p:nvCxnSpPr>
        <p:spPr>
          <a:xfrm flipH="1">
            <a:off x="4067944" y="548680"/>
            <a:ext cx="504056" cy="0"/>
          </a:xfrm>
          <a:prstGeom prst="line">
            <a:avLst/>
          </a:prstGeom>
          <a:ln w="1270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4489376" y="548681"/>
            <a:ext cx="0" cy="172850"/>
          </a:xfrm>
          <a:prstGeom prst="line">
            <a:avLst/>
          </a:prstGeom>
          <a:ln w="12700">
            <a:solidFill>
              <a:srgbClr val="002060"/>
            </a:solidFill>
            <a:prstDash val="solid"/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4489376" y="713887"/>
            <a:ext cx="0" cy="558677"/>
          </a:xfrm>
          <a:prstGeom prst="line">
            <a:avLst/>
          </a:prstGeom>
          <a:ln w="12700">
            <a:solidFill>
              <a:srgbClr val="002060"/>
            </a:solidFill>
            <a:prstDash val="solid"/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5508104" y="341040"/>
            <a:ext cx="0" cy="931524"/>
          </a:xfrm>
          <a:prstGeom prst="line">
            <a:avLst/>
          </a:prstGeom>
          <a:ln w="12700">
            <a:solidFill>
              <a:srgbClr val="002060"/>
            </a:solidFill>
            <a:prstDash val="solid"/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444886" y="688081"/>
            <a:ext cx="324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</a:t>
            </a:r>
            <a:endParaRPr lang="fr-FR" sz="10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409982" y="839419"/>
            <a:ext cx="45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H</a:t>
            </a:r>
            <a:r>
              <a:rPr lang="fr-FR" sz="1000" baseline="-25000" dirty="0" err="1" smtClean="0"/>
              <a:t>mini</a:t>
            </a:r>
            <a:endParaRPr lang="fr-FR" sz="1000" baseline="-25000" dirty="0"/>
          </a:p>
        </p:txBody>
      </p:sp>
      <p:sp>
        <p:nvSpPr>
          <p:cNvPr id="29" name="ZoneTexte 28"/>
          <p:cNvSpPr txBox="1"/>
          <p:nvPr/>
        </p:nvSpPr>
        <p:spPr>
          <a:xfrm>
            <a:off x="4451276" y="499295"/>
            <a:ext cx="45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</a:t>
            </a:r>
            <a:endParaRPr lang="fr-FR" sz="1000" baseline="-250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817495" y="1676889"/>
            <a:ext cx="817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Bague interne</a:t>
            </a:r>
            <a:endParaRPr lang="fr-FR" sz="1000" baseline="-25000" dirty="0"/>
          </a:p>
        </p:txBody>
      </p:sp>
      <p:sp>
        <p:nvSpPr>
          <p:cNvPr id="33" name="ZoneTexte 32"/>
          <p:cNvSpPr txBox="1"/>
          <p:nvPr/>
        </p:nvSpPr>
        <p:spPr>
          <a:xfrm>
            <a:off x="3106416" y="2020778"/>
            <a:ext cx="817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Bague externe</a:t>
            </a:r>
            <a:endParaRPr lang="fr-FR" sz="1000" baseline="-25000" dirty="0"/>
          </a:p>
        </p:txBody>
      </p:sp>
      <p:sp>
        <p:nvSpPr>
          <p:cNvPr id="34" name="ZoneTexte 33"/>
          <p:cNvSpPr txBox="1"/>
          <p:nvPr/>
        </p:nvSpPr>
        <p:spPr>
          <a:xfrm>
            <a:off x="3424681" y="747004"/>
            <a:ext cx="817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Rouleau</a:t>
            </a:r>
            <a:endParaRPr lang="fr-FR" sz="1000" baseline="-25000" dirty="0"/>
          </a:p>
        </p:txBody>
      </p:sp>
      <p:cxnSp>
        <p:nvCxnSpPr>
          <p:cNvPr id="35" name="Connecteur droit 34"/>
          <p:cNvCxnSpPr/>
          <p:nvPr/>
        </p:nvCxnSpPr>
        <p:spPr>
          <a:xfrm>
            <a:off x="3967256" y="607333"/>
            <a:ext cx="0" cy="247709"/>
          </a:xfrm>
          <a:prstGeom prst="line">
            <a:avLst/>
          </a:prstGeom>
          <a:ln w="12700">
            <a:solidFill>
              <a:srgbClr val="002060"/>
            </a:solidFill>
            <a:prstDash val="solid"/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08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7452320" y="2149331"/>
            <a:ext cx="0" cy="372794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7884368" y="548680"/>
            <a:ext cx="28803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16200000">
            <a:off x="7452368" y="548680"/>
            <a:ext cx="864000" cy="864000"/>
          </a:xfrm>
          <a:prstGeom prst="arc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5652120" y="3416505"/>
            <a:ext cx="3240360" cy="0"/>
          </a:xfrm>
          <a:prstGeom prst="line">
            <a:avLst/>
          </a:prstGeom>
          <a:ln w="12700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 rot="10800000">
            <a:off x="7452320" y="5445272"/>
            <a:ext cx="864000" cy="864000"/>
          </a:xfrm>
          <a:prstGeom prst="arc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 flipH="1">
            <a:off x="7884368" y="6309273"/>
            <a:ext cx="28803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7019273" y="1459569"/>
            <a:ext cx="142765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6827904" y="1675641"/>
            <a:ext cx="2136584" cy="0"/>
          </a:xfrm>
          <a:prstGeom prst="line">
            <a:avLst/>
          </a:prstGeom>
          <a:ln w="12700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7013142" y="1891713"/>
            <a:ext cx="143378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8446928" y="1459569"/>
            <a:ext cx="0" cy="43214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8446928" y="1459569"/>
            <a:ext cx="84465" cy="21612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8446928" y="1675641"/>
            <a:ext cx="84465" cy="21607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7019225" y="1387609"/>
            <a:ext cx="1224136" cy="4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7019177" y="1963673"/>
            <a:ext cx="1224184" cy="4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8243361" y="1387609"/>
            <a:ext cx="0" cy="57606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H="1">
            <a:off x="7128284" y="1052736"/>
            <a:ext cx="32403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7020272" y="1052736"/>
            <a:ext cx="108013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7114617" y="5776885"/>
            <a:ext cx="32403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 flipV="1">
            <a:off x="7006603" y="5651788"/>
            <a:ext cx="108014" cy="12509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7010654" y="1196752"/>
            <a:ext cx="0" cy="445503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7128285" y="1052736"/>
            <a:ext cx="0" cy="2115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7128285" y="2104477"/>
            <a:ext cx="0" cy="36724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Forme libre 1043"/>
          <p:cNvSpPr/>
          <p:nvPr/>
        </p:nvSpPr>
        <p:spPr>
          <a:xfrm>
            <a:off x="7021002" y="1190548"/>
            <a:ext cx="1795108" cy="958783"/>
          </a:xfrm>
          <a:custGeom>
            <a:avLst/>
            <a:gdLst>
              <a:gd name="connsiteX0" fmla="*/ 0 w 1795108"/>
              <a:gd name="connsiteY0" fmla="*/ 89612 h 958783"/>
              <a:gd name="connsiteX1" fmla="*/ 826935 w 1795108"/>
              <a:gd name="connsiteY1" fmla="*/ 2148 h 958783"/>
              <a:gd name="connsiteX2" fmla="*/ 1645920 w 1795108"/>
              <a:gd name="connsiteY2" fmla="*/ 169125 h 958783"/>
              <a:gd name="connsiteX3" fmla="*/ 1749287 w 1795108"/>
              <a:gd name="connsiteY3" fmla="*/ 765473 h 958783"/>
              <a:gd name="connsiteX4" fmla="*/ 1129085 w 1795108"/>
              <a:gd name="connsiteY4" fmla="*/ 948353 h 958783"/>
              <a:gd name="connsiteX5" fmla="*/ 238539 w 1795108"/>
              <a:gd name="connsiteY5" fmla="*/ 932450 h 958783"/>
              <a:gd name="connsiteX6" fmla="*/ 7951 w 1795108"/>
              <a:gd name="connsiteY6" fmla="*/ 900645 h 95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5108" h="958783">
                <a:moveTo>
                  <a:pt x="0" y="89612"/>
                </a:moveTo>
                <a:cubicBezTo>
                  <a:pt x="276307" y="39254"/>
                  <a:pt x="552615" y="-11104"/>
                  <a:pt x="826935" y="2148"/>
                </a:cubicBezTo>
                <a:cubicBezTo>
                  <a:pt x="1101255" y="15400"/>
                  <a:pt x="1492195" y="41904"/>
                  <a:pt x="1645920" y="169125"/>
                </a:cubicBezTo>
                <a:cubicBezTo>
                  <a:pt x="1799645" y="296346"/>
                  <a:pt x="1835426" y="635602"/>
                  <a:pt x="1749287" y="765473"/>
                </a:cubicBezTo>
                <a:cubicBezTo>
                  <a:pt x="1663148" y="895344"/>
                  <a:pt x="1380876" y="920524"/>
                  <a:pt x="1129085" y="948353"/>
                </a:cubicBezTo>
                <a:cubicBezTo>
                  <a:pt x="877294" y="976182"/>
                  <a:pt x="425395" y="940401"/>
                  <a:pt x="238539" y="932450"/>
                </a:cubicBezTo>
                <a:cubicBezTo>
                  <a:pt x="51683" y="924499"/>
                  <a:pt x="29817" y="912572"/>
                  <a:pt x="7951" y="900645"/>
                </a:cubicBezTo>
              </a:path>
            </a:pathLst>
          </a:cu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 droit 64"/>
          <p:cNvCxnSpPr>
            <a:stCxn id="10" idx="0"/>
          </p:cNvCxnSpPr>
          <p:nvPr/>
        </p:nvCxnSpPr>
        <p:spPr>
          <a:xfrm>
            <a:off x="7452368" y="980680"/>
            <a:ext cx="0" cy="24982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5724128" y="2996952"/>
            <a:ext cx="129687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5709729" y="3861048"/>
            <a:ext cx="129687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5709729" y="2924944"/>
            <a:ext cx="0" cy="101573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V="1">
            <a:off x="5709729" y="2852936"/>
            <a:ext cx="72000" cy="720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5709729" y="3933056"/>
            <a:ext cx="72000" cy="720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flipH="1">
            <a:off x="5777404" y="2852936"/>
            <a:ext cx="10505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>
            <a:off x="5777404" y="4013301"/>
            <a:ext cx="10505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6827904" y="2845312"/>
            <a:ext cx="0" cy="15164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6827904" y="3861661"/>
            <a:ext cx="0" cy="15164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5709728" y="3068960"/>
            <a:ext cx="111817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H="1">
            <a:off x="5709727" y="3284984"/>
            <a:ext cx="111817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H="1">
            <a:off x="5709725" y="3226669"/>
            <a:ext cx="111817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5704954" y="3573016"/>
            <a:ext cx="111817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H="1">
            <a:off x="5700182" y="3645024"/>
            <a:ext cx="111817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>
            <a:off x="5695409" y="3789040"/>
            <a:ext cx="111817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V="1">
            <a:off x="6827904" y="3573017"/>
            <a:ext cx="0" cy="21602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V="1">
            <a:off x="6819269" y="3076079"/>
            <a:ext cx="0" cy="21602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V="1">
            <a:off x="5781729" y="3068961"/>
            <a:ext cx="0" cy="1577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V="1">
            <a:off x="5781729" y="3631332"/>
            <a:ext cx="0" cy="1577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V="1">
            <a:off x="6233092" y="2869905"/>
            <a:ext cx="0" cy="14324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flipV="1">
            <a:off x="6400478" y="2867373"/>
            <a:ext cx="0" cy="14324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 flipV="1">
            <a:off x="6233264" y="3872402"/>
            <a:ext cx="0" cy="14324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 flipV="1">
            <a:off x="6400650" y="3869870"/>
            <a:ext cx="0" cy="14324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>
            <a:endCxn id="195" idx="2"/>
          </p:cNvCxnSpPr>
          <p:nvPr/>
        </p:nvCxnSpPr>
        <p:spPr>
          <a:xfrm flipH="1" flipV="1">
            <a:off x="6726436" y="3582339"/>
            <a:ext cx="129598" cy="70736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>
            <a:endCxn id="191" idx="0"/>
          </p:cNvCxnSpPr>
          <p:nvPr/>
        </p:nvCxnSpPr>
        <p:spPr>
          <a:xfrm flipH="1" flipV="1">
            <a:off x="6651613" y="3715610"/>
            <a:ext cx="126887" cy="82816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 flipH="1" flipV="1">
            <a:off x="5867449" y="3078346"/>
            <a:ext cx="117344" cy="75402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>
            <a:endCxn id="201" idx="0"/>
          </p:cNvCxnSpPr>
          <p:nvPr/>
        </p:nvCxnSpPr>
        <p:spPr>
          <a:xfrm flipH="1" flipV="1">
            <a:off x="5776728" y="3226041"/>
            <a:ext cx="130531" cy="7305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/>
          <p:cNvCxnSpPr>
            <a:endCxn id="195" idx="0"/>
          </p:cNvCxnSpPr>
          <p:nvPr/>
        </p:nvCxnSpPr>
        <p:spPr>
          <a:xfrm flipH="1">
            <a:off x="6731361" y="3230522"/>
            <a:ext cx="127054" cy="80212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>
            <a:endCxn id="75" idx="2"/>
          </p:cNvCxnSpPr>
          <p:nvPr/>
        </p:nvCxnSpPr>
        <p:spPr>
          <a:xfrm flipH="1">
            <a:off x="6650887" y="3077260"/>
            <a:ext cx="125232" cy="84313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 flipH="1">
            <a:off x="5871869" y="3730902"/>
            <a:ext cx="117344" cy="6934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>
            <a:endCxn id="202" idx="2"/>
          </p:cNvCxnSpPr>
          <p:nvPr/>
        </p:nvCxnSpPr>
        <p:spPr>
          <a:xfrm flipH="1">
            <a:off x="5783381" y="3584783"/>
            <a:ext cx="123536" cy="7937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rc 74"/>
          <p:cNvSpPr/>
          <p:nvPr/>
        </p:nvSpPr>
        <p:spPr>
          <a:xfrm>
            <a:off x="5879484" y="3003432"/>
            <a:ext cx="871200" cy="871200"/>
          </a:xfrm>
          <a:prstGeom prst="arc">
            <a:avLst>
              <a:gd name="adj1" fmla="val 16853412"/>
              <a:gd name="adj2" fmla="val 19226073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Arc 190"/>
          <p:cNvSpPr/>
          <p:nvPr/>
        </p:nvSpPr>
        <p:spPr>
          <a:xfrm>
            <a:off x="5879484" y="3003432"/>
            <a:ext cx="871200" cy="871200"/>
          </a:xfrm>
          <a:prstGeom prst="arc">
            <a:avLst>
              <a:gd name="adj1" fmla="val 2364916"/>
              <a:gd name="adj2" fmla="val 4775215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Arc 191"/>
          <p:cNvSpPr/>
          <p:nvPr/>
        </p:nvSpPr>
        <p:spPr>
          <a:xfrm>
            <a:off x="5879484" y="3003432"/>
            <a:ext cx="871200" cy="871200"/>
          </a:xfrm>
          <a:prstGeom prst="arc">
            <a:avLst>
              <a:gd name="adj1" fmla="val 6009363"/>
              <a:gd name="adj2" fmla="val 8367990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Arc 192"/>
          <p:cNvSpPr/>
          <p:nvPr/>
        </p:nvSpPr>
        <p:spPr>
          <a:xfrm>
            <a:off x="5879484" y="3003432"/>
            <a:ext cx="871200" cy="871200"/>
          </a:xfrm>
          <a:prstGeom prst="arc">
            <a:avLst>
              <a:gd name="adj1" fmla="val 9592507"/>
              <a:gd name="adj2" fmla="val 11931260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Arc 193"/>
          <p:cNvSpPr/>
          <p:nvPr/>
        </p:nvSpPr>
        <p:spPr>
          <a:xfrm>
            <a:off x="5879484" y="3003432"/>
            <a:ext cx="871200" cy="871200"/>
          </a:xfrm>
          <a:prstGeom prst="arc">
            <a:avLst>
              <a:gd name="adj1" fmla="val 13202566"/>
              <a:gd name="adj2" fmla="val 15523177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Arc 194"/>
          <p:cNvSpPr/>
          <p:nvPr/>
        </p:nvSpPr>
        <p:spPr>
          <a:xfrm>
            <a:off x="5879484" y="3003432"/>
            <a:ext cx="871200" cy="871200"/>
          </a:xfrm>
          <a:prstGeom prst="arc">
            <a:avLst>
              <a:gd name="adj1" fmla="val 20572231"/>
              <a:gd name="adj2" fmla="val 1152442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Arc 199"/>
          <p:cNvSpPr/>
          <p:nvPr/>
        </p:nvSpPr>
        <p:spPr>
          <a:xfrm>
            <a:off x="5736505" y="2858593"/>
            <a:ext cx="1159200" cy="1159200"/>
          </a:xfrm>
          <a:prstGeom prst="arc">
            <a:avLst>
              <a:gd name="adj1" fmla="val 15685663"/>
              <a:gd name="adj2" fmla="val 16708780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Arc 200"/>
          <p:cNvSpPr/>
          <p:nvPr/>
        </p:nvSpPr>
        <p:spPr>
          <a:xfrm>
            <a:off x="5736505" y="2858593"/>
            <a:ext cx="1159200" cy="1159200"/>
          </a:xfrm>
          <a:prstGeom prst="arc">
            <a:avLst>
              <a:gd name="adj1" fmla="val 12088267"/>
              <a:gd name="adj2" fmla="val 13156517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Arc 201"/>
          <p:cNvSpPr/>
          <p:nvPr/>
        </p:nvSpPr>
        <p:spPr>
          <a:xfrm>
            <a:off x="5736505" y="2856212"/>
            <a:ext cx="1159200" cy="1159200"/>
          </a:xfrm>
          <a:prstGeom prst="arc">
            <a:avLst>
              <a:gd name="adj1" fmla="val 8427968"/>
              <a:gd name="adj2" fmla="val 9407897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Arc 202"/>
          <p:cNvSpPr/>
          <p:nvPr/>
        </p:nvSpPr>
        <p:spPr>
          <a:xfrm>
            <a:off x="5736505" y="2858593"/>
            <a:ext cx="1159200" cy="1159200"/>
          </a:xfrm>
          <a:prstGeom prst="arc">
            <a:avLst>
              <a:gd name="adj1" fmla="val 4890414"/>
              <a:gd name="adj2" fmla="val 5892540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Arc 203"/>
          <p:cNvSpPr/>
          <p:nvPr/>
        </p:nvSpPr>
        <p:spPr>
          <a:xfrm>
            <a:off x="5736505" y="2858593"/>
            <a:ext cx="1159200" cy="1159200"/>
          </a:xfrm>
          <a:prstGeom prst="arc">
            <a:avLst>
              <a:gd name="adj1" fmla="val 1300151"/>
              <a:gd name="adj2" fmla="val 2289750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Arc 204"/>
          <p:cNvSpPr/>
          <p:nvPr/>
        </p:nvSpPr>
        <p:spPr>
          <a:xfrm>
            <a:off x="5736505" y="2858593"/>
            <a:ext cx="1159200" cy="1159200"/>
          </a:xfrm>
          <a:prstGeom prst="arc">
            <a:avLst>
              <a:gd name="adj1" fmla="val 19328404"/>
              <a:gd name="adj2" fmla="val 20354667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ZoneTexte 213"/>
          <p:cNvSpPr txBox="1"/>
          <p:nvPr/>
        </p:nvSpPr>
        <p:spPr>
          <a:xfrm>
            <a:off x="7386530" y="5767655"/>
            <a:ext cx="142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Moteur hydraulique</a:t>
            </a:r>
            <a:endParaRPr lang="fr-FR" sz="1000" baseline="-25000" dirty="0"/>
          </a:p>
        </p:txBody>
      </p:sp>
    </p:spTree>
    <p:extLst>
      <p:ext uri="{BB962C8B-B14F-4D97-AF65-F5344CB8AC3E}">
        <p14:creationId xmlns:p14="http://schemas.microsoft.com/office/powerpoint/2010/main" val="55584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5652120" y="3425791"/>
            <a:ext cx="2520360" cy="0"/>
          </a:xfrm>
          <a:prstGeom prst="line">
            <a:avLst/>
          </a:prstGeom>
          <a:ln w="12700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6827904" y="1835775"/>
            <a:ext cx="1344576" cy="0"/>
          </a:xfrm>
          <a:prstGeom prst="line">
            <a:avLst/>
          </a:prstGeom>
          <a:ln w="12700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7024846" y="1681417"/>
            <a:ext cx="100551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7020528" y="1985782"/>
            <a:ext cx="100983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8030363" y="1681417"/>
            <a:ext cx="0" cy="30436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8030363" y="1681417"/>
            <a:ext cx="59490" cy="1522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8030363" y="1833600"/>
            <a:ext cx="59490" cy="15218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7024812" y="1630735"/>
            <a:ext cx="862176" cy="3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7024779" y="2036464"/>
            <a:ext cx="862210" cy="3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7886988" y="1630735"/>
            <a:ext cx="0" cy="40572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7006603" y="1268760"/>
            <a:ext cx="44571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7008628" y="1268760"/>
            <a:ext cx="0" cy="431406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6732288" y="2888928"/>
            <a:ext cx="28698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6732288" y="3969072"/>
            <a:ext cx="28698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H="1">
            <a:off x="6999060" y="5582822"/>
            <a:ext cx="44571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6732288" y="2888928"/>
            <a:ext cx="0" cy="108014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6642276" y="3726009"/>
            <a:ext cx="9001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6642276" y="3158964"/>
            <a:ext cx="9001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6642276" y="3158964"/>
            <a:ext cx="0" cy="5670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5922180" y="3262462"/>
            <a:ext cx="72009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5922180" y="3248976"/>
            <a:ext cx="0" cy="36004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5922180" y="3609024"/>
            <a:ext cx="72009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H="1">
            <a:off x="5873643" y="3255400"/>
            <a:ext cx="45006" cy="4500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H="1" flipV="1">
            <a:off x="5877970" y="3564018"/>
            <a:ext cx="45006" cy="4500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5877970" y="3300406"/>
            <a:ext cx="0" cy="26361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Rectangle à coins arrondis 2066"/>
          <p:cNvSpPr/>
          <p:nvPr/>
        </p:nvSpPr>
        <p:spPr>
          <a:xfrm>
            <a:off x="6012192" y="3355071"/>
            <a:ext cx="540072" cy="141439"/>
          </a:xfrm>
          <a:prstGeom prst="roundRect">
            <a:avLst>
              <a:gd name="adj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ZoneTexte 103"/>
          <p:cNvSpPr txBox="1"/>
          <p:nvPr/>
        </p:nvSpPr>
        <p:spPr>
          <a:xfrm>
            <a:off x="7008628" y="5319252"/>
            <a:ext cx="142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Compte tours</a:t>
            </a:r>
          </a:p>
        </p:txBody>
      </p:sp>
    </p:spTree>
    <p:extLst>
      <p:ext uri="{BB962C8B-B14F-4D97-AF65-F5344CB8AC3E}">
        <p14:creationId xmlns:p14="http://schemas.microsoft.com/office/powerpoint/2010/main" val="7248588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54</Words>
  <Application>Microsoft Office PowerPoint</Application>
  <PresentationFormat>Affichage à l'écran (4:3)</PresentationFormat>
  <Paragraphs>21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34</cp:revision>
  <dcterms:created xsi:type="dcterms:W3CDTF">2015-04-16T19:32:39Z</dcterms:created>
  <dcterms:modified xsi:type="dcterms:W3CDTF">2015-04-20T08:13:13Z</dcterms:modified>
</cp:coreProperties>
</file>