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111A-7BE5-4CBF-9EA1-D0282BE568BB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5B9AE-9978-4FF7-97D5-E31D7215A6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3FD4F-23C5-479C-A58B-1943C39DC636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76D3A-A368-42F5-97A1-EE2D7F86A7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4FDBF-3525-4418-BFD0-510B12616C63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DF1FB-411D-4D0C-84B0-8ADC8CA389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9E6A7-D7BF-4682-81A8-CC38A77A8E45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2ACFD-BF19-4177-B03E-E11DD510B5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8C90-85A9-42BD-B02A-181CCB3D51A4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C02-0D14-4BAB-A61E-E20455ECA5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3EA4C-43F2-4493-9C37-D6CC0E9C2E83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63D0-E7AF-4BA1-A26D-4D61386525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9BE5-A5C2-4EB0-801E-3E2A9A09CD47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B9AE-21DF-48EB-9D35-6D1B495C6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CCB1C-B611-4F70-A958-8B62DAB195F1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53978-2D6A-4E22-9AF5-7D4E609FA9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44734-D4DE-40DC-B60C-6C8008D98106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56891-DBAD-49D2-BFED-94809494F1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A1841-4E7A-43CC-9FB2-AF0C9ED1AFD0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3895F-3505-49F5-AB5F-77623B0C7CC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A3268-848B-4A30-B016-A0DF39017363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FEBF-3399-4BA3-A937-643EFAB3A8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C9935D-C68C-48A4-85AB-502E53FD84AF}" type="datetimeFigureOut">
              <a:rPr lang="fr-FR"/>
              <a:pPr>
                <a:defRPr/>
              </a:pPr>
              <a:t>04/02/2014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5D1E6B-6996-4228-B6F0-05B7D4A785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3" descr="arbre-entree.jpg"/>
          <p:cNvPicPr>
            <a:picLocks noChangeAspect="1"/>
          </p:cNvPicPr>
          <p:nvPr/>
        </p:nvPicPr>
        <p:blipFill>
          <a:blip r:embed="rId2" cstate="print"/>
          <a:srcRect l="13029" b="13333"/>
          <a:stretch>
            <a:fillRect/>
          </a:stretch>
        </p:blipFill>
        <p:spPr bwMode="auto">
          <a:xfrm>
            <a:off x="642938" y="214313"/>
            <a:ext cx="7500937" cy="62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ZoneTexte 4"/>
          <p:cNvSpPr txBox="1">
            <a:spLocks noChangeArrowheads="1"/>
          </p:cNvSpPr>
          <p:nvPr/>
        </p:nvSpPr>
        <p:spPr bwMode="auto">
          <a:xfrm>
            <a:off x="857250" y="642938"/>
            <a:ext cx="2500313" cy="461962"/>
          </a:xfrm>
          <a:prstGeom prst="rect">
            <a:avLst/>
          </a:prstGeom>
          <a:solidFill>
            <a:srgbClr val="FFFF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>
                <a:latin typeface="Comic Sans MS" pitchFamily="66" charset="0"/>
              </a:rPr>
              <a:t>ARBRE ENTREE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 6" descr="arbre-sorti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5750"/>
            <a:ext cx="7548562" cy="63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ZoneTexte 7"/>
          <p:cNvSpPr txBox="1">
            <a:spLocks noChangeArrowheads="1"/>
          </p:cNvSpPr>
          <p:nvPr/>
        </p:nvSpPr>
        <p:spPr bwMode="auto">
          <a:xfrm>
            <a:off x="714375" y="357188"/>
            <a:ext cx="1781175" cy="830262"/>
          </a:xfrm>
          <a:prstGeom prst="rect">
            <a:avLst/>
          </a:prstGeom>
          <a:solidFill>
            <a:srgbClr val="FFFF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>
                <a:latin typeface="Comic Sans MS" pitchFamily="66" charset="0"/>
              </a:rPr>
              <a:t>ARBRE DE </a:t>
            </a:r>
          </a:p>
          <a:p>
            <a:r>
              <a:rPr lang="fr-FR" sz="2400">
                <a:latin typeface="Comic Sans MS" pitchFamily="66" charset="0"/>
              </a:rPr>
              <a:t>SORTIE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 1" descr="carter-g+d-joi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214313"/>
            <a:ext cx="7691438" cy="644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ZoneTexte 2"/>
          <p:cNvSpPr txBox="1">
            <a:spLocks noChangeArrowheads="1"/>
          </p:cNvSpPr>
          <p:nvPr/>
        </p:nvSpPr>
        <p:spPr bwMode="auto">
          <a:xfrm>
            <a:off x="714375" y="214313"/>
            <a:ext cx="2884488" cy="830262"/>
          </a:xfrm>
          <a:prstGeom prst="rect">
            <a:avLst/>
          </a:prstGeom>
          <a:solidFill>
            <a:srgbClr val="FFFF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2400">
                <a:latin typeface="Comic Sans MS" pitchFamily="66" charset="0"/>
              </a:rPr>
              <a:t>CARTERS </a:t>
            </a:r>
          </a:p>
          <a:p>
            <a:pPr algn="ctr"/>
            <a:r>
              <a:rPr lang="fr-FR" sz="2400">
                <a:latin typeface="Comic Sans MS" pitchFamily="66" charset="0"/>
              </a:rPr>
              <a:t>DROIT &amp; GAUCHE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1" descr="essa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8" y="457200"/>
            <a:ext cx="70961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ZoneTexte 2"/>
          <p:cNvSpPr txBox="1">
            <a:spLocks noChangeArrowheads="1"/>
          </p:cNvSpPr>
          <p:nvPr/>
        </p:nvSpPr>
        <p:spPr bwMode="auto">
          <a:xfrm>
            <a:off x="1214438" y="642938"/>
            <a:ext cx="1408112" cy="1200150"/>
          </a:xfrm>
          <a:prstGeom prst="rect">
            <a:avLst/>
          </a:prstGeom>
          <a:solidFill>
            <a:srgbClr val="FFFF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2400">
                <a:latin typeface="Comic Sans MS" pitchFamily="66" charset="0"/>
              </a:rPr>
              <a:t>SORTIE</a:t>
            </a:r>
          </a:p>
          <a:p>
            <a:pPr algn="ctr"/>
            <a:r>
              <a:rPr lang="fr-FR" sz="2400">
                <a:latin typeface="Comic Sans MS" pitchFamily="66" charset="0"/>
              </a:rPr>
              <a:t>+</a:t>
            </a:r>
          </a:p>
          <a:p>
            <a:pPr algn="ctr"/>
            <a:r>
              <a:rPr lang="fr-FR" sz="2400">
                <a:latin typeface="Comic Sans MS" pitchFamily="66" charset="0"/>
              </a:rPr>
              <a:t>ENTREE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 1" descr="reducteur1-1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85750"/>
            <a:ext cx="7477125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ZoneTexte 2"/>
          <p:cNvSpPr txBox="1">
            <a:spLocks noChangeArrowheads="1"/>
          </p:cNvSpPr>
          <p:nvPr/>
        </p:nvSpPr>
        <p:spPr bwMode="auto">
          <a:xfrm>
            <a:off x="1000125" y="357188"/>
            <a:ext cx="2728913" cy="830262"/>
          </a:xfrm>
          <a:prstGeom prst="rect">
            <a:avLst/>
          </a:prstGeom>
          <a:solidFill>
            <a:srgbClr val="FFFF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>
                <a:latin typeface="Comic Sans MS" pitchFamily="66" charset="0"/>
              </a:rPr>
              <a:t>IMPLANTATION</a:t>
            </a:r>
          </a:p>
          <a:p>
            <a:r>
              <a:rPr lang="fr-FR" sz="2400">
                <a:latin typeface="Comic Sans MS" pitchFamily="66" charset="0"/>
              </a:rPr>
              <a:t>ARBRE ENTREE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" descr="reducteur-1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14313"/>
            <a:ext cx="76200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ZoneTexte 2"/>
          <p:cNvSpPr txBox="1">
            <a:spLocks noChangeArrowheads="1"/>
          </p:cNvSpPr>
          <p:nvPr/>
        </p:nvSpPr>
        <p:spPr bwMode="auto">
          <a:xfrm>
            <a:off x="857250" y="214313"/>
            <a:ext cx="2714625" cy="830262"/>
          </a:xfrm>
          <a:prstGeom prst="rect">
            <a:avLst/>
          </a:prstGeom>
          <a:solidFill>
            <a:srgbClr val="FFFF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>
                <a:latin typeface="Comic Sans MS" pitchFamily="66" charset="0"/>
              </a:rPr>
              <a:t>IMPLANTATION</a:t>
            </a:r>
          </a:p>
          <a:p>
            <a:r>
              <a:rPr lang="fr-FR" sz="2400">
                <a:latin typeface="Comic Sans MS" pitchFamily="66" charset="0"/>
              </a:rPr>
              <a:t>ARBRE SORTIE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00"/>
        </a:solidFill>
        <a:ln w="38100">
          <a:solidFill>
            <a:srgbClr val="0070C0"/>
          </a:solidFill>
        </a:ln>
      </a:spPr>
      <a:bodyPr wrap="none" rtlCol="0">
        <a:spAutoFit/>
      </a:bodyPr>
      <a:lstStyle>
        <a:defPPr>
          <a:defRPr sz="2400" smtClean="0">
            <a:latin typeface="Comic Sans MS" pitchFamily="66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Affichage à l'écran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Comic Sans MS</vt:lpstr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>HOUSE-BOULOT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ORDI-XP-07</dc:creator>
  <cp:lastModifiedBy>JPP</cp:lastModifiedBy>
  <cp:revision>9</cp:revision>
  <dcterms:created xsi:type="dcterms:W3CDTF">2010-04-20T07:18:25Z</dcterms:created>
  <dcterms:modified xsi:type="dcterms:W3CDTF">2014-02-04T21:03:04Z</dcterms:modified>
</cp:coreProperties>
</file>