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1EC2-A11B-4501-8D06-D7B7E9B1ADF6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3AC4-5051-4C36-A127-295F375C73B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776409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3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31149" t="17068" r="25188" b="10577"/>
          <a:stretch>
            <a:fillRect/>
          </a:stretch>
        </p:blipFill>
        <p:spPr bwMode="auto">
          <a:xfrm>
            <a:off x="1115616" y="764704"/>
            <a:ext cx="2664296" cy="2487711"/>
          </a:xfrm>
          <a:prstGeom prst="rect">
            <a:avLst/>
          </a:prstGeom>
          <a:noFill/>
        </p:spPr>
      </p:pic>
      <p:pic>
        <p:nvPicPr>
          <p:cNvPr id="2049" name="Image 1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l="34773" t="24477" r="20656" b="12231"/>
          <a:stretch>
            <a:fillRect/>
          </a:stretch>
        </p:blipFill>
        <p:spPr bwMode="auto">
          <a:xfrm>
            <a:off x="4644008" y="764704"/>
            <a:ext cx="2881754" cy="2304256"/>
          </a:xfrm>
          <a:prstGeom prst="rect">
            <a:avLst/>
          </a:prstGeom>
          <a:noFill/>
        </p:spPr>
      </p:pic>
      <p:pic>
        <p:nvPicPr>
          <p:cNvPr id="8" name="Image 7"/>
          <p:cNvPicPr/>
          <p:nvPr/>
        </p:nvPicPr>
        <p:blipFill>
          <a:blip r:embed="rId4" cstate="print">
            <a:lum bright="10000"/>
          </a:blip>
          <a:srcRect l="38761" t="19968" r="24460" b="11594"/>
          <a:stretch>
            <a:fillRect/>
          </a:stretch>
        </p:blipFill>
        <p:spPr bwMode="auto">
          <a:xfrm>
            <a:off x="4644008" y="3501008"/>
            <a:ext cx="2729218" cy="2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5" cstate="print">
            <a:lum bright="10000"/>
          </a:blip>
          <a:srcRect l="38580" t="19968" r="27376" b="17713"/>
          <a:stretch>
            <a:fillRect/>
          </a:stretch>
        </p:blipFill>
        <p:spPr bwMode="auto">
          <a:xfrm>
            <a:off x="1187624" y="3501008"/>
            <a:ext cx="25202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1</cp:revision>
  <dcterms:created xsi:type="dcterms:W3CDTF">2013-11-13T07:01:56Z</dcterms:created>
  <dcterms:modified xsi:type="dcterms:W3CDTF">2013-11-13T07:06:13Z</dcterms:modified>
</cp:coreProperties>
</file>