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5" r:id="rId4"/>
    <p:sldId id="260" r:id="rId5"/>
    <p:sldId id="257" r:id="rId6"/>
    <p:sldId id="263" r:id="rId7"/>
    <p:sldId id="264" r:id="rId8"/>
    <p:sldId id="261" r:id="rId9"/>
    <p:sldId id="269" r:id="rId10"/>
    <p:sldId id="258" r:id="rId11"/>
    <p:sldId id="267" r:id="rId12"/>
    <p:sldId id="268" r:id="rId13"/>
    <p:sldId id="262" r:id="rId14"/>
    <p:sldId id="266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>
        <p:scale>
          <a:sx n="110" d="100"/>
          <a:sy n="110" d="100"/>
        </p:scale>
        <p:origin x="-2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80.png"/><Relationship Id="rId18" Type="http://schemas.openxmlformats.org/officeDocument/2006/relationships/image" Target="../media/image400.png"/><Relationship Id="rId3" Type="http://schemas.openxmlformats.org/officeDocument/2006/relationships/image" Target="../media/image280.png"/><Relationship Id="rId21" Type="http://schemas.openxmlformats.org/officeDocument/2006/relationships/image" Target="../media/image42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390.png"/><Relationship Id="rId2" Type="http://schemas.openxmlformats.org/officeDocument/2006/relationships/image" Target="../media/image270.png"/><Relationship Id="rId16" Type="http://schemas.openxmlformats.org/officeDocument/2006/relationships/image" Target="../media/image71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340.png"/><Relationship Id="rId5" Type="http://schemas.openxmlformats.org/officeDocument/2006/relationships/image" Target="../media/image220.png"/><Relationship Id="rId15" Type="http://schemas.openxmlformats.org/officeDocument/2006/relationships/image" Target="../media/image701.png"/><Relationship Id="rId23" Type="http://schemas.openxmlformats.org/officeDocument/2006/relationships/image" Target="../media/image690.png"/><Relationship Id="rId10" Type="http://schemas.openxmlformats.org/officeDocument/2006/relationships/image" Target="../media/image330.png"/><Relationship Id="rId19" Type="http://schemas.openxmlformats.org/officeDocument/2006/relationships/image" Target="../media/image18.png"/><Relationship Id="rId4" Type="http://schemas.openxmlformats.org/officeDocument/2006/relationships/image" Target="../media/image290.png"/><Relationship Id="rId9" Type="http://schemas.openxmlformats.org/officeDocument/2006/relationships/image" Target="../media/image320.png"/><Relationship Id="rId14" Type="http://schemas.openxmlformats.org/officeDocument/2006/relationships/image" Target="../media/image691.png"/><Relationship Id="rId22" Type="http://schemas.openxmlformats.org/officeDocument/2006/relationships/image" Target="../media/image7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18" Type="http://schemas.openxmlformats.org/officeDocument/2006/relationships/image" Target="../media/image85.png"/><Relationship Id="rId3" Type="http://schemas.openxmlformats.org/officeDocument/2006/relationships/image" Target="../media/image710.png"/><Relationship Id="rId21" Type="http://schemas.openxmlformats.org/officeDocument/2006/relationships/image" Target="../media/image88.png"/><Relationship Id="rId7" Type="http://schemas.openxmlformats.org/officeDocument/2006/relationships/image" Target="../media/image65.png"/><Relationship Id="rId12" Type="http://schemas.openxmlformats.org/officeDocument/2006/relationships/image" Target="../media/image790.png"/><Relationship Id="rId17" Type="http://schemas.openxmlformats.org/officeDocument/2006/relationships/image" Target="../media/image84.png"/><Relationship Id="rId2" Type="http://schemas.openxmlformats.org/officeDocument/2006/relationships/image" Target="../media/image70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5" Type="http://schemas.openxmlformats.org/officeDocument/2006/relationships/image" Target="../media/image82.png"/><Relationship Id="rId10" Type="http://schemas.openxmlformats.org/officeDocument/2006/relationships/image" Target="../media/image770.png"/><Relationship Id="rId19" Type="http://schemas.openxmlformats.org/officeDocument/2006/relationships/image" Target="../media/image86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Relationship Id="rId14" Type="http://schemas.openxmlformats.org/officeDocument/2006/relationships/image" Target="../media/image8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6.png"/><Relationship Id="rId18" Type="http://schemas.openxmlformats.org/officeDocument/2006/relationships/image" Target="../media/image200.png"/><Relationship Id="rId3" Type="http://schemas.openxmlformats.org/officeDocument/2006/relationships/image" Target="../media/image57.png"/><Relationship Id="rId12" Type="http://schemas.openxmlformats.org/officeDocument/2006/relationships/image" Target="../media/image45.png"/><Relationship Id="rId7" Type="http://schemas.openxmlformats.org/officeDocument/2006/relationships/image" Target="../media/image33.png"/><Relationship Id="rId17" Type="http://schemas.openxmlformats.org/officeDocument/2006/relationships/image" Target="../media/image570.png"/><Relationship Id="rId2" Type="http://schemas.openxmlformats.org/officeDocument/2006/relationships/image" Target="../media/image56.png"/><Relationship Id="rId16" Type="http://schemas.openxmlformats.org/officeDocument/2006/relationships/image" Target="../media/image56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36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31.png"/><Relationship Id="rId21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image" Target="../media/image570.png"/><Relationship Id="rId1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90.png"/><Relationship Id="rId6" Type="http://schemas.openxmlformats.org/officeDocument/2006/relationships/image" Target="../media/image38.png"/><Relationship Id="rId15" Type="http://schemas.openxmlformats.org/officeDocument/2006/relationships/image" Target="../media/image62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61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8.png"/><Relationship Id="rId21" Type="http://schemas.openxmlformats.org/officeDocument/2006/relationships/image" Target="../media/image71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75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70.png"/><Relationship Id="rId24" Type="http://schemas.openxmlformats.org/officeDocument/2006/relationships/image" Target="../media/image74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23" Type="http://schemas.openxmlformats.org/officeDocument/2006/relationships/image" Target="../media/image73.png"/><Relationship Id="rId10" Type="http://schemas.openxmlformats.org/officeDocument/2006/relationships/image" Target="../media/image36.png"/><Relationship Id="rId19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1.png"/><Relationship Id="rId14" Type="http://schemas.openxmlformats.org/officeDocument/2006/relationships/image" Target="../media/image401.png"/><Relationship Id="rId22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30533" y="1813221"/>
            <a:ext cx="734249" cy="613776"/>
            <a:chOff x="1047379" y="2528880"/>
            <a:chExt cx="734249" cy="61377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662" y="1591871"/>
            <a:ext cx="1620217" cy="581334"/>
            <a:chOff x="881508" y="2307530"/>
            <a:chExt cx="1620217" cy="581334"/>
          </a:xfrm>
        </p:grpSpPr>
        <p:sp>
          <p:nvSpPr>
            <p:cNvPr id="14" name="ZoneTexte 13"/>
            <p:cNvSpPr txBox="1"/>
            <p:nvPr/>
          </p:nvSpPr>
          <p:spPr>
            <a:xfrm>
              <a:off x="2141596" y="23075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80587" y="2954458"/>
            <a:ext cx="1720270" cy="908294"/>
            <a:chOff x="880587" y="2954458"/>
            <a:chExt cx="1720270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80587" y="3422662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994450" y="301721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6040473" y="36742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070618" y="27577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e 122"/>
          <p:cNvGrpSpPr/>
          <p:nvPr/>
        </p:nvGrpSpPr>
        <p:grpSpPr>
          <a:xfrm>
            <a:off x="5814385" y="3965343"/>
            <a:ext cx="359968" cy="148760"/>
            <a:chOff x="1344635" y="4134565"/>
            <a:chExt cx="359968" cy="148760"/>
          </a:xfrm>
        </p:grpSpPr>
        <p:sp>
          <p:nvSpPr>
            <p:cNvPr id="124" name="Rectangle 123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404715" y="3248976"/>
            <a:ext cx="720096" cy="2340312"/>
            <a:chOff x="1061532" y="2528880"/>
            <a:chExt cx="720096" cy="2340312"/>
          </a:xfrm>
        </p:grpSpPr>
        <p:sp>
          <p:nvSpPr>
            <p:cNvPr id="4" name="Rectangle 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1423458" y="2888864"/>
              <a:ext cx="0" cy="19803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2224691" y="3242051"/>
            <a:ext cx="1620217" cy="366909"/>
            <a:chOff x="881508" y="2521955"/>
            <a:chExt cx="1620217" cy="366909"/>
          </a:xfrm>
        </p:grpSpPr>
        <p:cxnSp>
          <p:nvCxnSpPr>
            <p:cNvPr id="9" name="Connecteur droit 8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>
            <a:off x="3844908" y="1978882"/>
            <a:ext cx="0" cy="28803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3844908" y="4683183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844908" y="548616"/>
            <a:ext cx="0" cy="1430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668826" y="548616"/>
            <a:ext cx="35216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844910" y="1263749"/>
            <a:ext cx="16272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572000" y="1088688"/>
            <a:ext cx="720096" cy="4500600"/>
            <a:chOff x="1061532" y="2528880"/>
            <a:chExt cx="720096" cy="4500600"/>
          </a:xfrm>
        </p:grpSpPr>
        <p:sp>
          <p:nvSpPr>
            <p:cNvPr id="31" name="Rectangle 30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23458" y="2888864"/>
              <a:ext cx="0" cy="41406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rot="16200000">
            <a:off x="3837753" y="1802799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81988" y="1088688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82108" y="1083757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64763" y="5589288"/>
            <a:ext cx="21672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677680" y="5589288"/>
            <a:ext cx="359968" cy="300589"/>
            <a:chOff x="1639793" y="4357315"/>
            <a:chExt cx="359968" cy="300589"/>
          </a:xfrm>
        </p:grpSpPr>
        <p:grpSp>
          <p:nvGrpSpPr>
            <p:cNvPr id="43" name="Groupe 4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llipse 46"/>
          <p:cNvSpPr/>
          <p:nvPr/>
        </p:nvSpPr>
        <p:spPr>
          <a:xfrm>
            <a:off x="6012192" y="1978882"/>
            <a:ext cx="2880384" cy="288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732287" y="548616"/>
            <a:ext cx="1440193" cy="14302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>
            <a:off x="7272479" y="3599773"/>
            <a:ext cx="359968" cy="300589"/>
            <a:chOff x="1639793" y="4357315"/>
            <a:chExt cx="359968" cy="300589"/>
          </a:xfrm>
        </p:grpSpPr>
        <p:grpSp>
          <p:nvGrpSpPr>
            <p:cNvPr id="50" name="Groupe 49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7272399" y="1088689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263806" y="3248976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092336" y="1263748"/>
            <a:ext cx="0" cy="21652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5" idx="2"/>
          </p:cNvCxnSpPr>
          <p:nvPr/>
        </p:nvCxnSpPr>
        <p:spPr>
          <a:xfrm flipV="1">
            <a:off x="7092336" y="3428968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92336" y="1268681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/>
          <p:cNvSpPr/>
          <p:nvPr/>
        </p:nvSpPr>
        <p:spPr>
          <a:xfrm flipH="1" flipV="1">
            <a:off x="2591736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 flipV="1">
            <a:off x="182121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1691616" y="1358724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Réducteur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041796" y="1808784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Bâti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51424" y="1813888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Environnement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flipV="1">
            <a:off x="971520" y="1043682"/>
            <a:ext cx="2880384" cy="405054"/>
          </a:xfrm>
          <a:prstGeom prst="arc">
            <a:avLst>
              <a:gd name="adj1" fmla="val 1082354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51424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Moteur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131808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Tambour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51544" y="1341860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81628" y="1900418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1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450029" y="1895314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2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752024" y="905182"/>
            <a:ext cx="270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 : Adapter la vitesse de rotation</a:t>
            </a:r>
          </a:p>
          <a:p>
            <a:r>
              <a:rPr lang="fr-FR" sz="1200" dirty="0" smtClean="0"/>
              <a:t>FC 1 : Résister à la corrosion</a:t>
            </a:r>
          </a:p>
          <a:p>
            <a:r>
              <a:rPr lang="fr-FR" sz="1200" dirty="0" smtClean="0"/>
              <a:t>FC 2 : S’assembler au bâti</a:t>
            </a:r>
            <a:endParaRPr lang="fr-FR" sz="12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75309"/>
              </p:ext>
            </p:extLst>
          </p:nvPr>
        </p:nvGraphicFramePr>
        <p:xfrm>
          <a:off x="4588512" y="1678468"/>
          <a:ext cx="3223920" cy="49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4"/>
                <a:gridCol w="1350180"/>
                <a:gridCol w="630084"/>
                <a:gridCol w="540072"/>
              </a:tblGrid>
              <a:tr h="2465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Fonction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Critère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Niveau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Limite</a:t>
                      </a:r>
                      <a:endParaRPr lang="fr-FR" sz="1000" dirty="0"/>
                    </a:p>
                  </a:txBody>
                  <a:tcPr anchor="ctr"/>
                </a:tc>
              </a:tr>
              <a:tr h="180024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FP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Rapport de réduction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0,1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Maxi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00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/>
          <p:cNvSpPr/>
          <p:nvPr/>
        </p:nvSpPr>
        <p:spPr>
          <a:xfrm flipH="1" flipV="1">
            <a:off x="2591736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 flipV="1">
            <a:off x="182121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1421581" y="1358724"/>
            <a:ext cx="1928568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Réducteur du train compensateur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041796" y="1808784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Bulldozer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51424" y="1813888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Energie hydraulique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flipV="1">
            <a:off x="971520" y="1043682"/>
            <a:ext cx="2880384" cy="405054"/>
          </a:xfrm>
          <a:prstGeom prst="arc">
            <a:avLst>
              <a:gd name="adj1" fmla="val 1082354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51424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Moteur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131808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Roue motrice de la chenille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21501" y="1341859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81628" y="1900418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1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450029" y="1895314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2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572000" y="848571"/>
            <a:ext cx="3240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 : Adapter et transmettre l’énergie mécanique du moteur vers la roue motrice de la chenille</a:t>
            </a:r>
          </a:p>
          <a:p>
            <a:r>
              <a:rPr lang="fr-FR" sz="1200" dirty="0" smtClean="0"/>
              <a:t>FC 1 : Etre alimenté en énergie hydraulique</a:t>
            </a:r>
          </a:p>
          <a:p>
            <a:r>
              <a:rPr lang="fr-FR" sz="1200" dirty="0" smtClean="0"/>
              <a:t>FC 2 : S’adapter au bulldozer</a:t>
            </a:r>
            <a:endParaRPr lang="fr-FR" sz="12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53720"/>
              </p:ext>
            </p:extLst>
          </p:nvPr>
        </p:nvGraphicFramePr>
        <p:xfrm>
          <a:off x="4588512" y="1860328"/>
          <a:ext cx="3223920" cy="49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4"/>
                <a:gridCol w="1350180"/>
                <a:gridCol w="630084"/>
                <a:gridCol w="540072"/>
              </a:tblGrid>
              <a:tr h="2465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Fonction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Critère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Niveau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Limite</a:t>
                      </a:r>
                      <a:endParaRPr lang="fr-FR" sz="1000" dirty="0"/>
                    </a:p>
                  </a:txBody>
                  <a:tcPr anchor="ctr"/>
                </a:tc>
              </a:tr>
              <a:tr h="180024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FP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Rapport de réduction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0,3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Maxi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08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5957</TotalTime>
  <Words>1369</Words>
  <Application>Microsoft Office PowerPoint</Application>
  <PresentationFormat>Affichage à l'écran (4:3)</PresentationFormat>
  <Paragraphs>383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Sphère Plan</vt:lpstr>
      <vt:lpstr>Rotule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81</cp:revision>
  <dcterms:created xsi:type="dcterms:W3CDTF">2011-11-17T16:11:22Z</dcterms:created>
  <dcterms:modified xsi:type="dcterms:W3CDTF">2012-02-20T11:11:06Z</dcterms:modified>
</cp:coreProperties>
</file>