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015" autoAdjust="0"/>
  </p:normalViewPr>
  <p:slideViewPr>
    <p:cSldViewPr>
      <p:cViewPr>
        <p:scale>
          <a:sx n="230" d="100"/>
          <a:sy n="230" d="100"/>
        </p:scale>
        <p:origin x="630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14/11/2014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14/11/2014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14/11/2014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14/11/2014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14/11/2014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EC2-A11B-4501-8D06-D7B7E9B1ADF6}" type="datetimeFigureOut">
              <a:rPr lang="fr-FR" smtClean="0"/>
              <a:pPr/>
              <a:t>14/11/2014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21EC2-A11B-4501-8D06-D7B7E9B1ADF6}" type="datetimeFigureOut">
              <a:rPr lang="fr-FR" smtClean="0"/>
              <a:pPr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3AC4-5051-4C36-A127-295F375C73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92696"/>
            <a:ext cx="776409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cteur droit 3"/>
          <p:cNvCxnSpPr/>
          <p:nvPr/>
        </p:nvCxnSpPr>
        <p:spPr>
          <a:xfrm rot="5400000">
            <a:off x="1858150" y="3142454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rot="5400000">
            <a:off x="1466035" y="2648738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 3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 l="31149" t="17068" r="25188" b="10577"/>
          <a:stretch>
            <a:fillRect/>
          </a:stretch>
        </p:blipFill>
        <p:spPr bwMode="auto">
          <a:xfrm>
            <a:off x="1115616" y="764704"/>
            <a:ext cx="2664296" cy="2487711"/>
          </a:xfrm>
          <a:prstGeom prst="rect">
            <a:avLst/>
          </a:prstGeom>
          <a:noFill/>
        </p:spPr>
      </p:pic>
      <p:pic>
        <p:nvPicPr>
          <p:cNvPr id="2049" name="Image 12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 l="34773" t="24477" r="20656" b="12231"/>
          <a:stretch>
            <a:fillRect/>
          </a:stretch>
        </p:blipFill>
        <p:spPr bwMode="auto">
          <a:xfrm>
            <a:off x="4644008" y="764704"/>
            <a:ext cx="2881754" cy="2304256"/>
          </a:xfrm>
          <a:prstGeom prst="rect">
            <a:avLst/>
          </a:prstGeom>
          <a:noFill/>
        </p:spPr>
      </p:pic>
      <p:pic>
        <p:nvPicPr>
          <p:cNvPr id="8" name="Image 7"/>
          <p:cNvPicPr/>
          <p:nvPr/>
        </p:nvPicPr>
        <p:blipFill>
          <a:blip r:embed="rId4" cstate="print">
            <a:lum bright="10000"/>
          </a:blip>
          <a:srcRect l="38761" t="19968" r="24460" b="11594"/>
          <a:stretch>
            <a:fillRect/>
          </a:stretch>
        </p:blipFill>
        <p:spPr bwMode="auto">
          <a:xfrm>
            <a:off x="4644008" y="3501008"/>
            <a:ext cx="2729218" cy="2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/>
          <p:cNvPicPr/>
          <p:nvPr/>
        </p:nvPicPr>
        <p:blipFill>
          <a:blip r:embed="rId5" cstate="print">
            <a:lum bright="10000"/>
          </a:blip>
          <a:srcRect l="38580" t="19968" r="27376" b="17713"/>
          <a:stretch>
            <a:fillRect/>
          </a:stretch>
        </p:blipFill>
        <p:spPr bwMode="auto">
          <a:xfrm>
            <a:off x="1187624" y="3501008"/>
            <a:ext cx="252028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184" b="35300"/>
          <a:stretch>
            <a:fillRect/>
          </a:stretch>
        </p:blipFill>
        <p:spPr bwMode="auto">
          <a:xfrm>
            <a:off x="2071670" y="2857496"/>
            <a:ext cx="3246630" cy="330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613" t="4429" r="35304" b="39679"/>
          <a:stretch>
            <a:fillRect/>
          </a:stretch>
        </p:blipFill>
        <p:spPr bwMode="auto">
          <a:xfrm>
            <a:off x="4429124" y="3071810"/>
            <a:ext cx="171451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573" r="1383" b="63619"/>
          <a:stretch>
            <a:fillRect/>
          </a:stretch>
        </p:blipFill>
        <p:spPr bwMode="auto">
          <a:xfrm>
            <a:off x="4714876" y="2069066"/>
            <a:ext cx="2643206" cy="1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6413" t="40573" r="19785"/>
          <a:stretch>
            <a:fillRect/>
          </a:stretch>
        </p:blipFill>
        <p:spPr bwMode="auto">
          <a:xfrm>
            <a:off x="4857752" y="2071678"/>
            <a:ext cx="1071570" cy="303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JPP</dc:creator>
  <cp:lastModifiedBy>ADMIN1</cp:lastModifiedBy>
  <cp:revision>10</cp:revision>
  <dcterms:created xsi:type="dcterms:W3CDTF">2013-11-13T07:01:56Z</dcterms:created>
  <dcterms:modified xsi:type="dcterms:W3CDTF">2014-11-14T16:59:54Z</dcterms:modified>
</cp:coreProperties>
</file>