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60"/>
  </p:normalViewPr>
  <p:slideViewPr>
    <p:cSldViewPr>
      <p:cViewPr varScale="1">
        <p:scale>
          <a:sx n="69" d="100"/>
          <a:sy n="69" d="100"/>
        </p:scale>
        <p:origin x="-1596" y="-96"/>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2982"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09F0B-262C-4FC1-B4B2-6CE1041716F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CC7A09D6-CF51-4503-A499-AEF2F86A612F}">
      <dgm:prSet phldrT="[Texte]" custT="1">
        <dgm:style>
          <a:lnRef idx="1">
            <a:schemeClr val="accent3"/>
          </a:lnRef>
          <a:fillRef idx="2">
            <a:schemeClr val="accent3"/>
          </a:fillRef>
          <a:effectRef idx="1">
            <a:schemeClr val="accent3"/>
          </a:effectRef>
          <a:fontRef idx="minor">
            <a:schemeClr val="dk1"/>
          </a:fontRef>
        </dgm:style>
      </dgm:prSet>
      <dgm:spPr>
        <a:xfrm>
          <a:off x="2924185" y="2376261"/>
          <a:ext cx="1520108" cy="711836"/>
        </a:xfrm>
        <a:prstGeom prst="ellipse">
          <a:avLst/>
        </a:prstGeom>
        <a:ln/>
      </dgm:spPr>
      <dgm:t>
        <a:bodyPr/>
        <a:lstStyle/>
        <a:p>
          <a:r>
            <a:rPr lang="fr-FR" sz="900" dirty="0" smtClean="0">
              <a:solidFill>
                <a:sysClr val="windowText" lastClr="000000"/>
              </a:solidFill>
              <a:latin typeface="Calibri"/>
              <a:ea typeface="+mn-ea"/>
              <a:cs typeface="+mn-cs"/>
            </a:rPr>
            <a:t>Compétences</a:t>
          </a:r>
          <a:endParaRPr lang="fr-FR" sz="900" dirty="0">
            <a:solidFill>
              <a:sysClr val="windowText" lastClr="000000"/>
            </a:solidFill>
            <a:latin typeface="Calibri"/>
            <a:ea typeface="+mn-ea"/>
            <a:cs typeface="+mn-cs"/>
          </a:endParaRPr>
        </a:p>
      </dgm:t>
    </dgm:pt>
    <dgm:pt modelId="{6C9F694C-4D87-42C9-A17F-036DA80877D9}" type="parTrans" cxnId="{9B22C6CD-3D1B-4DDE-AE75-083131893F2D}">
      <dgm:prSet/>
      <dgm:spPr/>
      <dgm:t>
        <a:bodyPr/>
        <a:lstStyle/>
        <a:p>
          <a:endParaRPr lang="fr-FR" sz="900"/>
        </a:p>
      </dgm:t>
    </dgm:pt>
    <dgm:pt modelId="{E04762FD-5F95-45CE-AE4B-76F0F4EDD05D}" type="sibTrans" cxnId="{9B22C6CD-3D1B-4DDE-AE75-083131893F2D}">
      <dgm:prSet/>
      <dgm:spPr/>
      <dgm:t>
        <a:bodyPr/>
        <a:lstStyle/>
        <a:p>
          <a:endParaRPr lang="fr-FR" sz="900"/>
        </a:p>
      </dgm:t>
    </dgm:pt>
    <dgm:pt modelId="{D15BCD82-54F2-4B53-AD5B-FCD43A008746}">
      <dgm:prSet phldrT="[Texte]" custT="1">
        <dgm:style>
          <a:lnRef idx="1">
            <a:schemeClr val="accent3"/>
          </a:lnRef>
          <a:fillRef idx="2">
            <a:schemeClr val="accent3"/>
          </a:fillRef>
          <a:effectRef idx="1">
            <a:schemeClr val="accent3"/>
          </a:effectRef>
          <a:fontRef idx="minor">
            <a:schemeClr val="dk1"/>
          </a:fontRef>
        </dgm:style>
      </dgm:prSet>
      <dgm:spPr>
        <a:xfrm>
          <a:off x="3024335" y="936110"/>
          <a:ext cx="1368097" cy="510355"/>
        </a:xfrm>
        <a:prstGeom prst="ellipse">
          <a:avLst/>
        </a:prstGeom>
        <a:ln/>
      </dgm:spPr>
      <dgm:t>
        <a:bodyPr/>
        <a:lstStyle/>
        <a:p>
          <a:r>
            <a:rPr lang="fr-FR" sz="900" dirty="0" smtClean="0">
              <a:solidFill>
                <a:sysClr val="windowText" lastClr="000000"/>
              </a:solidFill>
              <a:latin typeface="Calibri"/>
              <a:ea typeface="+mn-ea"/>
              <a:cs typeface="+mn-cs"/>
            </a:rPr>
            <a:t>Concevoir</a:t>
          </a:r>
        </a:p>
      </dgm:t>
    </dgm:pt>
    <dgm:pt modelId="{5E9DFCFE-8035-47FF-8737-041E4392E51E}" type="parTrans" cxnId="{69DBF3AA-50E3-4C2F-93BC-81D38815D9F2}">
      <dgm:prSet custT="1">
        <dgm:style>
          <a:lnRef idx="1">
            <a:schemeClr val="accent3"/>
          </a:lnRef>
          <a:fillRef idx="2">
            <a:schemeClr val="accent3"/>
          </a:fillRef>
          <a:effectRef idx="1">
            <a:schemeClr val="accent3"/>
          </a:effectRef>
          <a:fontRef idx="minor">
            <a:schemeClr val="dk1"/>
          </a:fontRef>
        </dgm:style>
      </dgm:prSet>
      <dgm:spPr>
        <a:xfrm rot="16253861">
          <a:off x="3450452" y="1666895"/>
          <a:ext cx="492859" cy="516836"/>
        </a:xfrm>
        <a:prstGeom prst="rightArrow">
          <a:avLst>
            <a:gd name="adj1" fmla="val 60000"/>
            <a:gd name="adj2" fmla="val 50000"/>
          </a:avLst>
        </a:prstGeom>
        <a:ln/>
      </dgm:spPr>
      <dgm:t>
        <a:bodyPr/>
        <a:lstStyle/>
        <a:p>
          <a:endParaRPr lang="fr-FR" sz="900">
            <a:solidFill>
              <a:sysClr val="windowText" lastClr="000000"/>
            </a:solidFill>
            <a:latin typeface="Calibri"/>
            <a:ea typeface="+mn-ea"/>
            <a:cs typeface="+mn-cs"/>
          </a:endParaRPr>
        </a:p>
      </dgm:t>
    </dgm:pt>
    <dgm:pt modelId="{D82A9993-BEF0-4F2B-A0FE-323133071D30}" type="sibTrans" cxnId="{69DBF3AA-50E3-4C2F-93BC-81D38815D9F2}">
      <dgm:prSet/>
      <dgm:spPr/>
      <dgm:t>
        <a:bodyPr/>
        <a:lstStyle/>
        <a:p>
          <a:endParaRPr lang="fr-FR" sz="900"/>
        </a:p>
      </dgm:t>
    </dgm:pt>
    <dgm:pt modelId="{7D5AD727-B52D-4C15-8F81-ECF40C366E06}">
      <dgm:prSet phldrT="[Texte]" custT="1">
        <dgm:style>
          <a:lnRef idx="1">
            <a:schemeClr val="accent2"/>
          </a:lnRef>
          <a:fillRef idx="2">
            <a:schemeClr val="accent2"/>
          </a:fillRef>
          <a:effectRef idx="1">
            <a:schemeClr val="accent2"/>
          </a:effectRef>
          <a:fontRef idx="minor">
            <a:schemeClr val="dk1"/>
          </a:fontRef>
        </dgm:style>
      </dgm:prSet>
      <dgm:spPr>
        <a:xfrm>
          <a:off x="4824531" y="1440158"/>
          <a:ext cx="1368097" cy="617436"/>
        </a:xfrm>
        <a:prstGeom prst="ellipse">
          <a:avLst/>
        </a:prstGeom>
        <a:ln/>
      </dgm:spPr>
      <dgm:t>
        <a:bodyPr/>
        <a:lstStyle/>
        <a:p>
          <a:r>
            <a:rPr lang="fr-FR" sz="900" dirty="0" smtClean="0">
              <a:solidFill>
                <a:sysClr val="windowText" lastClr="000000"/>
              </a:solidFill>
              <a:latin typeface="Calibri"/>
              <a:ea typeface="+mn-ea"/>
              <a:cs typeface="+mn-cs"/>
            </a:rPr>
            <a:t>Réaliser</a:t>
          </a:r>
          <a:endParaRPr lang="fr-FR" sz="900" dirty="0">
            <a:solidFill>
              <a:sysClr val="windowText" lastClr="000000"/>
            </a:solidFill>
            <a:latin typeface="Calibri"/>
            <a:ea typeface="+mn-ea"/>
            <a:cs typeface="+mn-cs"/>
          </a:endParaRPr>
        </a:p>
      </dgm:t>
    </dgm:pt>
    <dgm:pt modelId="{FC2CD8C7-22DE-4FD8-BE5C-B5EFF3818DD1}" type="parTrans" cxnId="{1F6E322F-7A32-46B3-8384-36E159BC6A7B}">
      <dgm:prSet custT="1">
        <dgm:style>
          <a:lnRef idx="1">
            <a:schemeClr val="accent2"/>
          </a:lnRef>
          <a:fillRef idx="2">
            <a:schemeClr val="accent2"/>
          </a:fillRef>
          <a:effectRef idx="1">
            <a:schemeClr val="accent2"/>
          </a:effectRef>
          <a:fontRef idx="minor">
            <a:schemeClr val="dk1"/>
          </a:fontRef>
        </dgm:style>
      </dgm:prSet>
      <dgm:spPr>
        <a:xfrm rot="19900543">
          <a:off x="4345840" y="1973288"/>
          <a:ext cx="533870" cy="516836"/>
        </a:xfrm>
        <a:prstGeom prst="rightArrow">
          <a:avLst>
            <a:gd name="adj1" fmla="val 60000"/>
            <a:gd name="adj2" fmla="val 50000"/>
          </a:avLst>
        </a:prstGeom>
        <a:ln/>
      </dgm:spPr>
      <dgm:t>
        <a:bodyPr/>
        <a:lstStyle/>
        <a:p>
          <a:endParaRPr lang="fr-FR" sz="900">
            <a:solidFill>
              <a:sysClr val="windowText" lastClr="000000"/>
            </a:solidFill>
            <a:latin typeface="Calibri"/>
            <a:ea typeface="+mn-ea"/>
            <a:cs typeface="+mn-cs"/>
          </a:endParaRPr>
        </a:p>
      </dgm:t>
    </dgm:pt>
    <dgm:pt modelId="{92842FD9-58C7-469D-B912-ED30619B3461}" type="sibTrans" cxnId="{1F6E322F-7A32-46B3-8384-36E159BC6A7B}">
      <dgm:prSet/>
      <dgm:spPr/>
      <dgm:t>
        <a:bodyPr/>
        <a:lstStyle/>
        <a:p>
          <a:endParaRPr lang="fr-FR" sz="900"/>
        </a:p>
      </dgm:t>
    </dgm:pt>
    <dgm:pt modelId="{CCC2B308-0DFF-4091-B48B-803AE41778E3}">
      <dgm:prSet phldrT="[Texte]" custT="1">
        <dgm:style>
          <a:lnRef idx="1">
            <a:schemeClr val="accent2"/>
          </a:lnRef>
          <a:fillRef idx="2">
            <a:schemeClr val="accent2"/>
          </a:fillRef>
          <a:effectRef idx="1">
            <a:schemeClr val="accent2"/>
          </a:effectRef>
          <a:fontRef idx="minor">
            <a:schemeClr val="dk1"/>
          </a:fontRef>
        </dgm:style>
      </dgm:prSet>
      <dgm:spPr>
        <a:xfrm>
          <a:off x="4999263" y="2873204"/>
          <a:ext cx="1368097" cy="630501"/>
        </a:xfrm>
        <a:prstGeom prst="ellipse">
          <a:avLst/>
        </a:prstGeom>
        <a:ln/>
      </dgm:spPr>
      <dgm:t>
        <a:bodyPr/>
        <a:lstStyle/>
        <a:p>
          <a:r>
            <a:rPr lang="fr-FR" sz="900" dirty="0" smtClean="0">
              <a:solidFill>
                <a:sysClr val="windowText" lastClr="000000"/>
              </a:solidFill>
              <a:latin typeface="Calibri"/>
              <a:ea typeface="+mn-ea"/>
              <a:cs typeface="+mn-cs"/>
            </a:rPr>
            <a:t>Expérimenter</a:t>
          </a:r>
          <a:endParaRPr lang="fr-FR" sz="900" dirty="0">
            <a:solidFill>
              <a:sysClr val="windowText" lastClr="000000"/>
            </a:solidFill>
            <a:latin typeface="Calibri"/>
            <a:ea typeface="+mn-ea"/>
            <a:cs typeface="+mn-cs"/>
          </a:endParaRPr>
        </a:p>
      </dgm:t>
    </dgm:pt>
    <dgm:pt modelId="{7B81B71B-46D0-4A6D-830C-D40787DA03E8}" type="parTrans" cxnId="{E293F5C5-9FA2-4796-846E-318452D9245E}">
      <dgm:prSet custT="1">
        <dgm:style>
          <a:lnRef idx="1">
            <a:schemeClr val="accent2"/>
          </a:lnRef>
          <a:fillRef idx="2">
            <a:schemeClr val="accent2"/>
          </a:fillRef>
          <a:effectRef idx="1">
            <a:schemeClr val="accent2"/>
          </a:effectRef>
          <a:fontRef idx="minor">
            <a:schemeClr val="dk1"/>
          </a:fontRef>
        </dgm:style>
      </dgm:prSet>
      <dgm:spPr>
        <a:xfrm rot="771429">
          <a:off x="4517299" y="2707507"/>
          <a:ext cx="382096" cy="516836"/>
        </a:xfrm>
        <a:prstGeom prst="rightArrow">
          <a:avLst>
            <a:gd name="adj1" fmla="val 60000"/>
            <a:gd name="adj2" fmla="val 50000"/>
          </a:avLst>
        </a:prstGeom>
        <a:ln/>
      </dgm:spPr>
      <dgm:t>
        <a:bodyPr/>
        <a:lstStyle/>
        <a:p>
          <a:endParaRPr lang="fr-FR" sz="900">
            <a:solidFill>
              <a:sysClr val="windowText" lastClr="000000"/>
            </a:solidFill>
            <a:latin typeface="Calibri"/>
            <a:ea typeface="+mn-ea"/>
            <a:cs typeface="+mn-cs"/>
          </a:endParaRPr>
        </a:p>
      </dgm:t>
    </dgm:pt>
    <dgm:pt modelId="{86F0E311-87DC-4734-807F-C04DD816D27D}" type="sibTrans" cxnId="{E293F5C5-9FA2-4796-846E-318452D9245E}">
      <dgm:prSet/>
      <dgm:spPr/>
      <dgm:t>
        <a:bodyPr/>
        <a:lstStyle/>
        <a:p>
          <a:endParaRPr lang="fr-FR" sz="900"/>
        </a:p>
      </dgm:t>
    </dgm:pt>
    <dgm:pt modelId="{429AED82-4220-4FA6-BFD1-9BFC6D52522A}">
      <dgm:prSet phldrT="[Texte]" custT="1">
        <dgm:style>
          <a:lnRef idx="1">
            <a:schemeClr val="accent3"/>
          </a:lnRef>
          <a:fillRef idx="2">
            <a:schemeClr val="accent3"/>
          </a:fillRef>
          <a:effectRef idx="1">
            <a:schemeClr val="accent3"/>
          </a:effectRef>
          <a:fontRef idx="minor">
            <a:schemeClr val="dk1"/>
          </a:fontRef>
        </dgm:style>
      </dgm:prSet>
      <dgm:spPr>
        <a:xfrm>
          <a:off x="1296144" y="1440159"/>
          <a:ext cx="1368097" cy="614248"/>
        </a:xfrm>
        <a:prstGeom prst="ellipse">
          <a:avLst/>
        </a:prstGeom>
        <a:ln/>
      </dgm:spPr>
      <dgm:t>
        <a:bodyPr/>
        <a:lstStyle/>
        <a:p>
          <a:r>
            <a:rPr lang="fr-FR" sz="900" dirty="0" smtClean="0">
              <a:solidFill>
                <a:sysClr val="windowText" lastClr="000000"/>
              </a:solidFill>
              <a:latin typeface="Calibri"/>
              <a:ea typeface="+mn-ea"/>
              <a:cs typeface="+mn-cs"/>
            </a:rPr>
            <a:t>Communiquer</a:t>
          </a:r>
        </a:p>
      </dgm:t>
    </dgm:pt>
    <dgm:pt modelId="{51BD329E-6830-43BB-B09C-E770653834F2}" type="parTrans" cxnId="{A2BEC598-FE8B-4C64-832D-EFF2E6F316C2}">
      <dgm:prSet custT="1">
        <dgm:style>
          <a:lnRef idx="1">
            <a:schemeClr val="accent3"/>
          </a:lnRef>
          <a:fillRef idx="2">
            <a:schemeClr val="accent3"/>
          </a:fillRef>
          <a:effectRef idx="1">
            <a:schemeClr val="accent3"/>
          </a:effectRef>
          <a:fontRef idx="minor">
            <a:schemeClr val="dk1"/>
          </a:fontRef>
        </dgm:style>
      </dgm:prSet>
      <dgm:spPr>
        <a:xfrm rot="12601610">
          <a:off x="2568212" y="1971300"/>
          <a:ext cx="493359" cy="516836"/>
        </a:xfrm>
        <a:prstGeom prst="rightArrow">
          <a:avLst>
            <a:gd name="adj1" fmla="val 60000"/>
            <a:gd name="adj2" fmla="val 50000"/>
          </a:avLst>
        </a:prstGeom>
        <a:ln/>
      </dgm:spPr>
      <dgm:t>
        <a:bodyPr/>
        <a:lstStyle/>
        <a:p>
          <a:endParaRPr lang="fr-FR" sz="900">
            <a:solidFill>
              <a:sysClr val="windowText" lastClr="000000"/>
            </a:solidFill>
            <a:latin typeface="Calibri"/>
            <a:ea typeface="+mn-ea"/>
            <a:cs typeface="+mn-cs"/>
          </a:endParaRPr>
        </a:p>
      </dgm:t>
    </dgm:pt>
    <dgm:pt modelId="{3D00A040-3661-4F05-9AED-3F7171D38CC8}" type="sibTrans" cxnId="{A2BEC598-FE8B-4C64-832D-EFF2E6F316C2}">
      <dgm:prSet/>
      <dgm:spPr/>
      <dgm:t>
        <a:bodyPr/>
        <a:lstStyle/>
        <a:p>
          <a:endParaRPr lang="fr-FR" sz="900"/>
        </a:p>
      </dgm:t>
    </dgm:pt>
    <dgm:pt modelId="{FB167E6D-95F4-486A-9684-49CF8F1EDC35}">
      <dgm:prSet phldrT="[Texte]" custT="1">
        <dgm:style>
          <a:lnRef idx="1">
            <a:schemeClr val="accent2"/>
          </a:lnRef>
          <a:fillRef idx="2">
            <a:schemeClr val="accent2"/>
          </a:fillRef>
          <a:effectRef idx="1">
            <a:schemeClr val="accent2"/>
          </a:effectRef>
          <a:fontRef idx="minor">
            <a:schemeClr val="dk1"/>
          </a:fontRef>
        </dgm:style>
      </dgm:prSet>
      <dgm:spPr>
        <a:xfrm>
          <a:off x="4104453" y="3888427"/>
          <a:ext cx="1368097" cy="532477"/>
        </a:xfrm>
        <a:prstGeom prst="ellipse">
          <a:avLst/>
        </a:prstGeom>
        <a:ln/>
      </dgm:spPr>
      <dgm:t>
        <a:bodyPr/>
        <a:lstStyle/>
        <a:p>
          <a:r>
            <a:rPr lang="fr-FR" sz="900" dirty="0" smtClean="0">
              <a:solidFill>
                <a:sysClr val="windowText" lastClr="000000"/>
              </a:solidFill>
              <a:latin typeface="Calibri"/>
              <a:ea typeface="+mn-ea"/>
              <a:cs typeface="+mn-cs"/>
            </a:rPr>
            <a:t>Analyser</a:t>
          </a:r>
        </a:p>
      </dgm:t>
    </dgm:pt>
    <dgm:pt modelId="{DB17F1C1-8100-4A84-9268-85BC9401DCC5}" type="parTrans" cxnId="{EDE851F5-EECF-41D5-A859-0BED15D98140}">
      <dgm:prSet custT="1">
        <dgm:style>
          <a:lnRef idx="1">
            <a:schemeClr val="accent2"/>
          </a:lnRef>
          <a:fillRef idx="2">
            <a:schemeClr val="accent2"/>
          </a:fillRef>
          <a:effectRef idx="1">
            <a:schemeClr val="accent2"/>
          </a:effectRef>
          <a:fontRef idx="minor">
            <a:schemeClr val="dk1"/>
          </a:fontRef>
        </dgm:style>
      </dgm:prSet>
      <dgm:spPr>
        <a:xfrm rot="3130689">
          <a:off x="3978089" y="3212328"/>
          <a:ext cx="558987" cy="516836"/>
        </a:xfrm>
        <a:prstGeom prst="rightArrow">
          <a:avLst>
            <a:gd name="adj1" fmla="val 60000"/>
            <a:gd name="adj2" fmla="val 50000"/>
          </a:avLst>
        </a:prstGeom>
        <a:ln/>
      </dgm:spPr>
      <dgm:t>
        <a:bodyPr/>
        <a:lstStyle/>
        <a:p>
          <a:endParaRPr lang="fr-FR" sz="900">
            <a:solidFill>
              <a:sysClr val="windowText" lastClr="000000"/>
            </a:solidFill>
            <a:latin typeface="Calibri"/>
            <a:ea typeface="+mn-ea"/>
            <a:cs typeface="+mn-cs"/>
          </a:endParaRPr>
        </a:p>
      </dgm:t>
    </dgm:pt>
    <dgm:pt modelId="{CF9EB4C0-46C5-472F-847A-42C49CDB749A}" type="sibTrans" cxnId="{EDE851F5-EECF-41D5-A859-0BED15D98140}">
      <dgm:prSet/>
      <dgm:spPr/>
      <dgm:t>
        <a:bodyPr/>
        <a:lstStyle/>
        <a:p>
          <a:endParaRPr lang="fr-FR" sz="900"/>
        </a:p>
      </dgm:t>
    </dgm:pt>
    <dgm:pt modelId="{AF54BFE1-C9F7-4646-9391-D6163A259868}">
      <dgm:prSet phldrT="[Texte]" custT="1">
        <dgm:style>
          <a:lnRef idx="1">
            <a:schemeClr val="accent2"/>
          </a:lnRef>
          <a:fillRef idx="2">
            <a:schemeClr val="accent2"/>
          </a:fillRef>
          <a:effectRef idx="1">
            <a:schemeClr val="accent2"/>
          </a:effectRef>
          <a:fontRef idx="minor">
            <a:schemeClr val="dk1"/>
          </a:fontRef>
        </dgm:style>
      </dgm:prSet>
      <dgm:spPr>
        <a:xfrm>
          <a:off x="2088233" y="3888435"/>
          <a:ext cx="1368097" cy="532477"/>
        </a:xfrm>
        <a:prstGeom prst="ellipse">
          <a:avLst/>
        </a:prstGeom>
        <a:ln/>
      </dgm:spPr>
      <dgm:t>
        <a:bodyPr/>
        <a:lstStyle/>
        <a:p>
          <a:r>
            <a:rPr lang="fr-FR" sz="900" dirty="0" smtClean="0">
              <a:solidFill>
                <a:sysClr val="windowText" lastClr="000000"/>
              </a:solidFill>
              <a:latin typeface="Calibri"/>
              <a:ea typeface="+mn-ea"/>
              <a:cs typeface="+mn-cs"/>
            </a:rPr>
            <a:t>Modéliser</a:t>
          </a:r>
        </a:p>
      </dgm:t>
    </dgm:pt>
    <dgm:pt modelId="{3EB26ABE-F2BD-4028-99EC-F1E8582BA826}" type="parTrans" cxnId="{738194C6-EC65-440B-ACBA-EA2A0BF276CE}">
      <dgm:prSet custT="1">
        <dgm:style>
          <a:lnRef idx="1">
            <a:schemeClr val="accent2"/>
          </a:lnRef>
          <a:fillRef idx="2">
            <a:schemeClr val="accent2"/>
          </a:fillRef>
          <a:effectRef idx="1">
            <a:schemeClr val="accent2"/>
          </a:effectRef>
          <a:fontRef idx="minor">
            <a:schemeClr val="dk1"/>
          </a:fontRef>
        </dgm:style>
      </dgm:prSet>
      <dgm:spPr>
        <a:xfrm rot="7359830">
          <a:off x="2950554" y="3213944"/>
          <a:ext cx="518312" cy="516836"/>
        </a:xfrm>
        <a:prstGeom prst="rightArrow">
          <a:avLst>
            <a:gd name="adj1" fmla="val 60000"/>
            <a:gd name="adj2" fmla="val 50000"/>
          </a:avLst>
        </a:prstGeom>
        <a:ln/>
      </dgm:spPr>
      <dgm:t>
        <a:bodyPr/>
        <a:lstStyle/>
        <a:p>
          <a:endParaRPr lang="fr-FR" sz="900">
            <a:solidFill>
              <a:sysClr val="windowText" lastClr="000000"/>
            </a:solidFill>
            <a:latin typeface="Calibri"/>
            <a:ea typeface="+mn-ea"/>
            <a:cs typeface="+mn-cs"/>
          </a:endParaRPr>
        </a:p>
      </dgm:t>
    </dgm:pt>
    <dgm:pt modelId="{7568927D-FC3D-42AA-B1C2-779A2F90BA1A}" type="sibTrans" cxnId="{738194C6-EC65-440B-ACBA-EA2A0BF276CE}">
      <dgm:prSet/>
      <dgm:spPr/>
      <dgm:t>
        <a:bodyPr/>
        <a:lstStyle/>
        <a:p>
          <a:endParaRPr lang="fr-FR" sz="900"/>
        </a:p>
      </dgm:t>
    </dgm:pt>
    <dgm:pt modelId="{62C52E52-C1AD-47B5-9DB2-222920B632D5}">
      <dgm:prSet phldrT="[Texte]" custT="1">
        <dgm:style>
          <a:lnRef idx="1">
            <a:schemeClr val="accent2"/>
          </a:lnRef>
          <a:fillRef idx="2">
            <a:schemeClr val="accent2"/>
          </a:fillRef>
          <a:effectRef idx="1">
            <a:schemeClr val="accent2"/>
          </a:effectRef>
          <a:fontRef idx="minor">
            <a:schemeClr val="dk1"/>
          </a:fontRef>
        </dgm:style>
      </dgm:prSet>
      <dgm:spPr>
        <a:xfrm>
          <a:off x="1080112" y="2952332"/>
          <a:ext cx="1368097" cy="472253"/>
        </a:xfrm>
        <a:prstGeom prst="ellipse">
          <a:avLst/>
        </a:prstGeom>
        <a:ln/>
      </dgm:spPr>
      <dgm:t>
        <a:bodyPr/>
        <a:lstStyle/>
        <a:p>
          <a:r>
            <a:rPr lang="fr-FR" sz="900" dirty="0" smtClean="0">
              <a:solidFill>
                <a:sysClr val="windowText" lastClr="000000"/>
              </a:solidFill>
              <a:latin typeface="Calibri"/>
              <a:ea typeface="+mn-ea"/>
              <a:cs typeface="+mn-cs"/>
            </a:rPr>
            <a:t>Résoudre</a:t>
          </a:r>
        </a:p>
      </dgm:t>
    </dgm:pt>
    <dgm:pt modelId="{5B9EB4C0-1E68-48AE-AF26-3DE02EFE5D06}" type="parTrans" cxnId="{28593B54-6CAA-46DD-A60F-B65FBE49C607}">
      <dgm:prSet custT="1">
        <dgm:style>
          <a:lnRef idx="1">
            <a:schemeClr val="accent2"/>
          </a:lnRef>
          <a:fillRef idx="2">
            <a:schemeClr val="accent2"/>
          </a:fillRef>
          <a:effectRef idx="1">
            <a:schemeClr val="accent2"/>
          </a:effectRef>
          <a:fontRef idx="minor">
            <a:schemeClr val="dk1"/>
          </a:fontRef>
        </dgm:style>
      </dgm:prSet>
      <dgm:spPr>
        <a:xfrm rot="9997946">
          <a:off x="2492309" y="2713066"/>
          <a:ext cx="369814" cy="516836"/>
        </a:xfrm>
        <a:prstGeom prst="rightArrow">
          <a:avLst>
            <a:gd name="adj1" fmla="val 60000"/>
            <a:gd name="adj2" fmla="val 50000"/>
          </a:avLst>
        </a:prstGeom>
        <a:ln/>
      </dgm:spPr>
      <dgm:t>
        <a:bodyPr/>
        <a:lstStyle/>
        <a:p>
          <a:endParaRPr lang="fr-FR" sz="900">
            <a:solidFill>
              <a:sysClr val="windowText" lastClr="000000"/>
            </a:solidFill>
            <a:latin typeface="Calibri"/>
            <a:ea typeface="+mn-ea"/>
            <a:cs typeface="+mn-cs"/>
          </a:endParaRPr>
        </a:p>
      </dgm:t>
    </dgm:pt>
    <dgm:pt modelId="{E35DC3D1-23F4-46B8-A668-702D0A5F3BA7}" type="sibTrans" cxnId="{28593B54-6CAA-46DD-A60F-B65FBE49C607}">
      <dgm:prSet/>
      <dgm:spPr/>
      <dgm:t>
        <a:bodyPr/>
        <a:lstStyle/>
        <a:p>
          <a:endParaRPr lang="fr-FR" sz="900"/>
        </a:p>
      </dgm:t>
    </dgm:pt>
    <dgm:pt modelId="{27F82ACC-B48B-4BAF-B8F5-E19DE7EFBFE6}" type="pres">
      <dgm:prSet presAssocID="{EAC09F0B-262C-4FC1-B4B2-6CE1041716FF}" presName="Name0" presStyleCnt="0">
        <dgm:presLayoutVars>
          <dgm:chMax val="1"/>
          <dgm:dir/>
          <dgm:animLvl val="ctr"/>
          <dgm:resizeHandles val="exact"/>
        </dgm:presLayoutVars>
      </dgm:prSet>
      <dgm:spPr/>
      <dgm:t>
        <a:bodyPr/>
        <a:lstStyle/>
        <a:p>
          <a:endParaRPr lang="fr-FR"/>
        </a:p>
      </dgm:t>
    </dgm:pt>
    <dgm:pt modelId="{DF09870F-F5ED-4920-B7E1-9F0D91D7F1CD}" type="pres">
      <dgm:prSet presAssocID="{CC7A09D6-CF51-4503-A499-AEF2F86A612F}" presName="centerShape" presStyleLbl="node0" presStyleIdx="0" presStyleCnt="1" custScaleY="46828"/>
      <dgm:spPr/>
      <dgm:t>
        <a:bodyPr/>
        <a:lstStyle/>
        <a:p>
          <a:endParaRPr lang="fr-FR"/>
        </a:p>
      </dgm:t>
    </dgm:pt>
    <dgm:pt modelId="{A2FC416A-EBC7-46CE-8A00-5E59C50D8257}" type="pres">
      <dgm:prSet presAssocID="{5E9DFCFE-8035-47FF-8737-041E4392E51E}" presName="parTrans" presStyleLbl="sibTrans2D1" presStyleIdx="0" presStyleCnt="7"/>
      <dgm:spPr/>
      <dgm:t>
        <a:bodyPr/>
        <a:lstStyle/>
        <a:p>
          <a:endParaRPr lang="fr-FR"/>
        </a:p>
      </dgm:t>
    </dgm:pt>
    <dgm:pt modelId="{C36A42E1-BA91-4E47-B26A-022A82C87076}" type="pres">
      <dgm:prSet presAssocID="{5E9DFCFE-8035-47FF-8737-041E4392E51E}" presName="connectorText" presStyleLbl="sibTrans2D1" presStyleIdx="0" presStyleCnt="7"/>
      <dgm:spPr/>
      <dgm:t>
        <a:bodyPr/>
        <a:lstStyle/>
        <a:p>
          <a:endParaRPr lang="fr-FR"/>
        </a:p>
      </dgm:t>
    </dgm:pt>
    <dgm:pt modelId="{15FE29C2-5BA5-4DFC-BAC0-77F2915FA520}" type="pres">
      <dgm:prSet presAssocID="{D15BCD82-54F2-4B53-AD5B-FCD43A008746}" presName="node" presStyleLbl="node1" presStyleIdx="0" presStyleCnt="7" custScaleY="37304" custRadScaleRad="75157" custRadScaleInc="3491">
        <dgm:presLayoutVars>
          <dgm:bulletEnabled val="1"/>
        </dgm:presLayoutVars>
      </dgm:prSet>
      <dgm:spPr/>
      <dgm:t>
        <a:bodyPr/>
        <a:lstStyle/>
        <a:p>
          <a:endParaRPr lang="fr-FR"/>
        </a:p>
      </dgm:t>
    </dgm:pt>
    <dgm:pt modelId="{B1A927CB-9F4B-4F29-AD07-9974F3A6F2F9}" type="pres">
      <dgm:prSet presAssocID="{FC2CD8C7-22DE-4FD8-BE5C-B5EFF3818DD1}" presName="parTrans" presStyleLbl="sibTrans2D1" presStyleIdx="1" presStyleCnt="7"/>
      <dgm:spPr/>
      <dgm:t>
        <a:bodyPr/>
        <a:lstStyle/>
        <a:p>
          <a:endParaRPr lang="fr-FR"/>
        </a:p>
      </dgm:t>
    </dgm:pt>
    <dgm:pt modelId="{327B7C4E-C444-4ED2-92AB-EFA2130B78B5}" type="pres">
      <dgm:prSet presAssocID="{FC2CD8C7-22DE-4FD8-BE5C-B5EFF3818DD1}" presName="connectorText" presStyleLbl="sibTrans2D1" presStyleIdx="1" presStyleCnt="7"/>
      <dgm:spPr/>
      <dgm:t>
        <a:bodyPr/>
        <a:lstStyle/>
        <a:p>
          <a:endParaRPr lang="fr-FR"/>
        </a:p>
      </dgm:t>
    </dgm:pt>
    <dgm:pt modelId="{7FD38485-6BD0-444D-A652-5E06AE00A9E5}" type="pres">
      <dgm:prSet presAssocID="{7D5AD727-B52D-4C15-8F81-ECF40C366E06}" presName="node" presStyleLbl="node1" presStyleIdx="1" presStyleCnt="7" custScaleY="45131" custRadScaleRad="101072" custRadScaleInc="39850">
        <dgm:presLayoutVars>
          <dgm:bulletEnabled val="1"/>
        </dgm:presLayoutVars>
      </dgm:prSet>
      <dgm:spPr/>
      <dgm:t>
        <a:bodyPr/>
        <a:lstStyle/>
        <a:p>
          <a:endParaRPr lang="fr-FR"/>
        </a:p>
      </dgm:t>
    </dgm:pt>
    <dgm:pt modelId="{56098039-CBAF-478E-849E-420E970445A4}" type="pres">
      <dgm:prSet presAssocID="{7B81B71B-46D0-4A6D-830C-D40787DA03E8}" presName="parTrans" presStyleLbl="sibTrans2D1" presStyleIdx="2" presStyleCnt="7"/>
      <dgm:spPr/>
      <dgm:t>
        <a:bodyPr/>
        <a:lstStyle/>
        <a:p>
          <a:endParaRPr lang="fr-FR"/>
        </a:p>
      </dgm:t>
    </dgm:pt>
    <dgm:pt modelId="{01C07FA7-6127-46B1-A25D-7D27D71C42AE}" type="pres">
      <dgm:prSet presAssocID="{7B81B71B-46D0-4A6D-830C-D40787DA03E8}" presName="connectorText" presStyleLbl="sibTrans2D1" presStyleIdx="2" presStyleCnt="7"/>
      <dgm:spPr/>
      <dgm:t>
        <a:bodyPr/>
        <a:lstStyle/>
        <a:p>
          <a:endParaRPr lang="fr-FR"/>
        </a:p>
      </dgm:t>
    </dgm:pt>
    <dgm:pt modelId="{FAA93E91-15D2-48FB-9F1C-1C1D6FCB396A}" type="pres">
      <dgm:prSet presAssocID="{CCC2B308-0DFF-4091-B48B-803AE41778E3}" presName="node" presStyleLbl="node1" presStyleIdx="2" presStyleCnt="7" custScaleY="46086">
        <dgm:presLayoutVars>
          <dgm:bulletEnabled val="1"/>
        </dgm:presLayoutVars>
      </dgm:prSet>
      <dgm:spPr/>
      <dgm:t>
        <a:bodyPr/>
        <a:lstStyle/>
        <a:p>
          <a:endParaRPr lang="fr-FR"/>
        </a:p>
      </dgm:t>
    </dgm:pt>
    <dgm:pt modelId="{1DFFE085-0465-4C9C-91D0-B8BC9794280B}" type="pres">
      <dgm:prSet presAssocID="{DB17F1C1-8100-4A84-9268-85BC9401DCC5}" presName="parTrans" presStyleLbl="sibTrans2D1" presStyleIdx="3" presStyleCnt="7"/>
      <dgm:spPr/>
      <dgm:t>
        <a:bodyPr/>
        <a:lstStyle/>
        <a:p>
          <a:endParaRPr lang="fr-FR"/>
        </a:p>
      </dgm:t>
    </dgm:pt>
    <dgm:pt modelId="{80B1C042-E483-4375-8C28-86D3502EDF84}" type="pres">
      <dgm:prSet presAssocID="{DB17F1C1-8100-4A84-9268-85BC9401DCC5}" presName="connectorText" presStyleLbl="sibTrans2D1" presStyleIdx="3" presStyleCnt="7"/>
      <dgm:spPr/>
      <dgm:t>
        <a:bodyPr/>
        <a:lstStyle/>
        <a:p>
          <a:endParaRPr lang="fr-FR"/>
        </a:p>
      </dgm:t>
    </dgm:pt>
    <dgm:pt modelId="{57029F2B-C901-4E73-B66B-D494F113F112}" type="pres">
      <dgm:prSet presAssocID="{FB167E6D-95F4-486A-9684-49CF8F1EDC35}" presName="node" presStyleLbl="node1" presStyleIdx="3" presStyleCnt="7" custScaleY="38921" custRadScaleRad="87823" custRadScaleInc="-47085">
        <dgm:presLayoutVars>
          <dgm:bulletEnabled val="1"/>
        </dgm:presLayoutVars>
      </dgm:prSet>
      <dgm:spPr/>
      <dgm:t>
        <a:bodyPr/>
        <a:lstStyle/>
        <a:p>
          <a:endParaRPr lang="fr-FR"/>
        </a:p>
      </dgm:t>
    </dgm:pt>
    <dgm:pt modelId="{DB595E4D-B805-4A4A-88B2-DF5095B26C26}" type="pres">
      <dgm:prSet presAssocID="{3EB26ABE-F2BD-4028-99EC-F1E8582BA826}" presName="parTrans" presStyleLbl="sibTrans2D1" presStyleIdx="4" presStyleCnt="7"/>
      <dgm:spPr/>
      <dgm:t>
        <a:bodyPr/>
        <a:lstStyle/>
        <a:p>
          <a:endParaRPr lang="fr-FR"/>
        </a:p>
      </dgm:t>
    </dgm:pt>
    <dgm:pt modelId="{63F394C0-7139-45BF-B22D-425E9C732477}" type="pres">
      <dgm:prSet presAssocID="{3EB26ABE-F2BD-4028-99EC-F1E8582BA826}" presName="connectorText" presStyleLbl="sibTrans2D1" presStyleIdx="4" presStyleCnt="7"/>
      <dgm:spPr/>
      <dgm:t>
        <a:bodyPr/>
        <a:lstStyle/>
        <a:p>
          <a:endParaRPr lang="fr-FR"/>
        </a:p>
      </dgm:t>
    </dgm:pt>
    <dgm:pt modelId="{CDF56BA1-CC1C-4AF6-9FD5-5ECAD45B1E19}" type="pres">
      <dgm:prSet presAssocID="{AF54BFE1-C9F7-4646-9391-D6163A259868}" presName="node" presStyleLbl="node1" presStyleIdx="4" presStyleCnt="7" custScaleY="38921" custRadScaleRad="82406" custRadScaleInc="27026">
        <dgm:presLayoutVars>
          <dgm:bulletEnabled val="1"/>
        </dgm:presLayoutVars>
      </dgm:prSet>
      <dgm:spPr/>
      <dgm:t>
        <a:bodyPr/>
        <a:lstStyle/>
        <a:p>
          <a:endParaRPr lang="fr-FR"/>
        </a:p>
      </dgm:t>
    </dgm:pt>
    <dgm:pt modelId="{92EA049D-F3DB-461A-959D-8698A61CDADA}" type="pres">
      <dgm:prSet presAssocID="{5B9EB4C0-1E68-48AE-AF26-3DE02EFE5D06}" presName="parTrans" presStyleLbl="sibTrans2D1" presStyleIdx="5" presStyleCnt="7"/>
      <dgm:spPr/>
      <dgm:t>
        <a:bodyPr/>
        <a:lstStyle/>
        <a:p>
          <a:endParaRPr lang="fr-FR"/>
        </a:p>
      </dgm:t>
    </dgm:pt>
    <dgm:pt modelId="{88188D4A-CCE1-4990-A9B4-FA0168379059}" type="pres">
      <dgm:prSet presAssocID="{5B9EB4C0-1E68-48AE-AF26-3DE02EFE5D06}" presName="connectorText" presStyleLbl="sibTrans2D1" presStyleIdx="5" presStyleCnt="7"/>
      <dgm:spPr/>
      <dgm:t>
        <a:bodyPr/>
        <a:lstStyle/>
        <a:p>
          <a:endParaRPr lang="fr-FR"/>
        </a:p>
      </dgm:t>
    </dgm:pt>
    <dgm:pt modelId="{49BFCD7E-D52E-418B-850F-E0FEDBDC3C1A}" type="pres">
      <dgm:prSet presAssocID="{62C52E52-C1AD-47B5-9DB2-222920B632D5}" presName="node" presStyleLbl="node1" presStyleIdx="5" presStyleCnt="7" custScaleY="34519" custRadScaleRad="96248" custRadScaleInc="-1985">
        <dgm:presLayoutVars>
          <dgm:bulletEnabled val="1"/>
        </dgm:presLayoutVars>
      </dgm:prSet>
      <dgm:spPr/>
      <dgm:t>
        <a:bodyPr/>
        <a:lstStyle/>
        <a:p>
          <a:endParaRPr lang="fr-FR"/>
        </a:p>
      </dgm:t>
    </dgm:pt>
    <dgm:pt modelId="{D73A92E1-6647-4ED8-BAB6-78EC34CB8AD1}" type="pres">
      <dgm:prSet presAssocID="{51BD329E-6830-43BB-B09C-E770653834F2}" presName="parTrans" presStyleLbl="sibTrans2D1" presStyleIdx="6" presStyleCnt="7"/>
      <dgm:spPr/>
      <dgm:t>
        <a:bodyPr/>
        <a:lstStyle/>
        <a:p>
          <a:endParaRPr lang="fr-FR"/>
        </a:p>
      </dgm:t>
    </dgm:pt>
    <dgm:pt modelId="{644D3658-E40F-435C-8159-E49BEEDB7CAC}" type="pres">
      <dgm:prSet presAssocID="{51BD329E-6830-43BB-B09C-E770653834F2}" presName="connectorText" presStyleLbl="sibTrans2D1" presStyleIdx="6" presStyleCnt="7"/>
      <dgm:spPr/>
      <dgm:t>
        <a:bodyPr/>
        <a:lstStyle/>
        <a:p>
          <a:endParaRPr lang="fr-FR"/>
        </a:p>
      </dgm:t>
    </dgm:pt>
    <dgm:pt modelId="{0898BD1C-0D41-48F1-BA11-A3086BB4EAB8}" type="pres">
      <dgm:prSet presAssocID="{429AED82-4220-4FA6-BFD1-9BFC6D52522A}" presName="node" presStyleLbl="node1" presStyleIdx="6" presStyleCnt="7" custScaleY="44898" custRadScaleRad="95987" custRadScaleInc="-33229">
        <dgm:presLayoutVars>
          <dgm:bulletEnabled val="1"/>
        </dgm:presLayoutVars>
      </dgm:prSet>
      <dgm:spPr/>
      <dgm:t>
        <a:bodyPr/>
        <a:lstStyle/>
        <a:p>
          <a:endParaRPr lang="fr-FR"/>
        </a:p>
      </dgm:t>
    </dgm:pt>
  </dgm:ptLst>
  <dgm:cxnLst>
    <dgm:cxn modelId="{198E6182-0C42-49D1-A186-791534C3B7AD}" type="presOf" srcId="{FC2CD8C7-22DE-4FD8-BE5C-B5EFF3818DD1}" destId="{327B7C4E-C444-4ED2-92AB-EFA2130B78B5}" srcOrd="1" destOrd="0" presId="urn:microsoft.com/office/officeart/2005/8/layout/radial5"/>
    <dgm:cxn modelId="{34B2919B-CE63-4FBB-864A-C2833B820880}" type="presOf" srcId="{CC7A09D6-CF51-4503-A499-AEF2F86A612F}" destId="{DF09870F-F5ED-4920-B7E1-9F0D91D7F1CD}" srcOrd="0" destOrd="0" presId="urn:microsoft.com/office/officeart/2005/8/layout/radial5"/>
    <dgm:cxn modelId="{9D8DDBE2-8665-4258-8162-D618F5FCBCC2}" type="presOf" srcId="{EAC09F0B-262C-4FC1-B4B2-6CE1041716FF}" destId="{27F82ACC-B48B-4BAF-B8F5-E19DE7EFBFE6}" srcOrd="0" destOrd="0" presId="urn:microsoft.com/office/officeart/2005/8/layout/radial5"/>
    <dgm:cxn modelId="{B6A2CFE0-34F8-49DB-8441-B2C0B5ACD0EC}" type="presOf" srcId="{51BD329E-6830-43BB-B09C-E770653834F2}" destId="{D73A92E1-6647-4ED8-BAB6-78EC34CB8AD1}" srcOrd="0" destOrd="0" presId="urn:microsoft.com/office/officeart/2005/8/layout/radial5"/>
    <dgm:cxn modelId="{D16FC446-5175-4861-A315-9D5A57865589}" type="presOf" srcId="{D15BCD82-54F2-4B53-AD5B-FCD43A008746}" destId="{15FE29C2-5BA5-4DFC-BAC0-77F2915FA520}" srcOrd="0" destOrd="0" presId="urn:microsoft.com/office/officeart/2005/8/layout/radial5"/>
    <dgm:cxn modelId="{CC854F08-0038-423B-B0E0-970F29816A27}" type="presOf" srcId="{5B9EB4C0-1E68-48AE-AF26-3DE02EFE5D06}" destId="{88188D4A-CCE1-4990-A9B4-FA0168379059}" srcOrd="1" destOrd="0" presId="urn:microsoft.com/office/officeart/2005/8/layout/radial5"/>
    <dgm:cxn modelId="{1814A7BE-2B6D-4D03-AD32-9F7436F3ED3E}" type="presOf" srcId="{3EB26ABE-F2BD-4028-99EC-F1E8582BA826}" destId="{DB595E4D-B805-4A4A-88B2-DF5095B26C26}" srcOrd="0" destOrd="0" presId="urn:microsoft.com/office/officeart/2005/8/layout/radial5"/>
    <dgm:cxn modelId="{3A32EA92-1264-477D-98FE-190BEDF76914}" type="presOf" srcId="{DB17F1C1-8100-4A84-9268-85BC9401DCC5}" destId="{1DFFE085-0465-4C9C-91D0-B8BC9794280B}" srcOrd="0" destOrd="0" presId="urn:microsoft.com/office/officeart/2005/8/layout/radial5"/>
    <dgm:cxn modelId="{DCB5C7AD-9B6E-4C3D-AB81-44363A1E2350}" type="presOf" srcId="{5E9DFCFE-8035-47FF-8737-041E4392E51E}" destId="{A2FC416A-EBC7-46CE-8A00-5E59C50D8257}" srcOrd="0" destOrd="0" presId="urn:microsoft.com/office/officeart/2005/8/layout/radial5"/>
    <dgm:cxn modelId="{28593B54-6CAA-46DD-A60F-B65FBE49C607}" srcId="{CC7A09D6-CF51-4503-A499-AEF2F86A612F}" destId="{62C52E52-C1AD-47B5-9DB2-222920B632D5}" srcOrd="5" destOrd="0" parTransId="{5B9EB4C0-1E68-48AE-AF26-3DE02EFE5D06}" sibTransId="{E35DC3D1-23F4-46B8-A668-702D0A5F3BA7}"/>
    <dgm:cxn modelId="{E66B3D02-D523-4D38-8FB9-08215F8ED1B2}" type="presOf" srcId="{5E9DFCFE-8035-47FF-8737-041E4392E51E}" destId="{C36A42E1-BA91-4E47-B26A-022A82C87076}" srcOrd="1" destOrd="0" presId="urn:microsoft.com/office/officeart/2005/8/layout/radial5"/>
    <dgm:cxn modelId="{CA17E2B8-B90F-46C5-92B9-868F5C1ECE25}" type="presOf" srcId="{FB167E6D-95F4-486A-9684-49CF8F1EDC35}" destId="{57029F2B-C901-4E73-B66B-D494F113F112}" srcOrd="0" destOrd="0" presId="urn:microsoft.com/office/officeart/2005/8/layout/radial5"/>
    <dgm:cxn modelId="{5B87F3EA-BA18-408A-A751-8FE46734F57A}" type="presOf" srcId="{CCC2B308-0DFF-4091-B48B-803AE41778E3}" destId="{FAA93E91-15D2-48FB-9F1C-1C1D6FCB396A}" srcOrd="0" destOrd="0" presId="urn:microsoft.com/office/officeart/2005/8/layout/radial5"/>
    <dgm:cxn modelId="{176934CA-C786-4D2B-AD89-0377A88FFA8D}" type="presOf" srcId="{DB17F1C1-8100-4A84-9268-85BC9401DCC5}" destId="{80B1C042-E483-4375-8C28-86D3502EDF84}" srcOrd="1" destOrd="0" presId="urn:microsoft.com/office/officeart/2005/8/layout/radial5"/>
    <dgm:cxn modelId="{69DBF3AA-50E3-4C2F-93BC-81D38815D9F2}" srcId="{CC7A09D6-CF51-4503-A499-AEF2F86A612F}" destId="{D15BCD82-54F2-4B53-AD5B-FCD43A008746}" srcOrd="0" destOrd="0" parTransId="{5E9DFCFE-8035-47FF-8737-041E4392E51E}" sibTransId="{D82A9993-BEF0-4F2B-A0FE-323133071D30}"/>
    <dgm:cxn modelId="{54292C2D-480A-470D-97D0-4111410C2DC5}" type="presOf" srcId="{3EB26ABE-F2BD-4028-99EC-F1E8582BA826}" destId="{63F394C0-7139-45BF-B22D-425E9C732477}" srcOrd="1" destOrd="0" presId="urn:microsoft.com/office/officeart/2005/8/layout/radial5"/>
    <dgm:cxn modelId="{1A08DAD9-6B25-421D-B495-04859B52649E}" type="presOf" srcId="{7B81B71B-46D0-4A6D-830C-D40787DA03E8}" destId="{01C07FA7-6127-46B1-A25D-7D27D71C42AE}" srcOrd="1" destOrd="0" presId="urn:microsoft.com/office/officeart/2005/8/layout/radial5"/>
    <dgm:cxn modelId="{F89A42BD-F045-4215-8A57-388602CC6D0E}" type="presOf" srcId="{5B9EB4C0-1E68-48AE-AF26-3DE02EFE5D06}" destId="{92EA049D-F3DB-461A-959D-8698A61CDADA}" srcOrd="0" destOrd="0" presId="urn:microsoft.com/office/officeart/2005/8/layout/radial5"/>
    <dgm:cxn modelId="{5EB60F9B-430A-4250-8A8E-CC3E4C6F8DAF}" type="presOf" srcId="{FC2CD8C7-22DE-4FD8-BE5C-B5EFF3818DD1}" destId="{B1A927CB-9F4B-4F29-AD07-9974F3A6F2F9}" srcOrd="0" destOrd="0" presId="urn:microsoft.com/office/officeart/2005/8/layout/radial5"/>
    <dgm:cxn modelId="{CDFB3573-4B81-49BD-859E-E47431F3E0AC}" type="presOf" srcId="{62C52E52-C1AD-47B5-9DB2-222920B632D5}" destId="{49BFCD7E-D52E-418B-850F-E0FEDBDC3C1A}" srcOrd="0" destOrd="0" presId="urn:microsoft.com/office/officeart/2005/8/layout/radial5"/>
    <dgm:cxn modelId="{F461F090-F5F6-4BDA-A241-75A117C7E854}" type="presOf" srcId="{429AED82-4220-4FA6-BFD1-9BFC6D52522A}" destId="{0898BD1C-0D41-48F1-BA11-A3086BB4EAB8}" srcOrd="0" destOrd="0" presId="urn:microsoft.com/office/officeart/2005/8/layout/radial5"/>
    <dgm:cxn modelId="{321CFA61-37FA-497E-93A9-AC6AC7441BB5}" type="presOf" srcId="{7D5AD727-B52D-4C15-8F81-ECF40C366E06}" destId="{7FD38485-6BD0-444D-A652-5E06AE00A9E5}" srcOrd="0" destOrd="0" presId="urn:microsoft.com/office/officeart/2005/8/layout/radial5"/>
    <dgm:cxn modelId="{738194C6-EC65-440B-ACBA-EA2A0BF276CE}" srcId="{CC7A09D6-CF51-4503-A499-AEF2F86A612F}" destId="{AF54BFE1-C9F7-4646-9391-D6163A259868}" srcOrd="4" destOrd="0" parTransId="{3EB26ABE-F2BD-4028-99EC-F1E8582BA826}" sibTransId="{7568927D-FC3D-42AA-B1C2-779A2F90BA1A}"/>
    <dgm:cxn modelId="{A2BEC598-FE8B-4C64-832D-EFF2E6F316C2}" srcId="{CC7A09D6-CF51-4503-A499-AEF2F86A612F}" destId="{429AED82-4220-4FA6-BFD1-9BFC6D52522A}" srcOrd="6" destOrd="0" parTransId="{51BD329E-6830-43BB-B09C-E770653834F2}" sibTransId="{3D00A040-3661-4F05-9AED-3F7171D38CC8}"/>
    <dgm:cxn modelId="{C790FBE2-9566-4A73-92A8-A90A69707CF1}" type="presOf" srcId="{51BD329E-6830-43BB-B09C-E770653834F2}" destId="{644D3658-E40F-435C-8159-E49BEEDB7CAC}" srcOrd="1" destOrd="0" presId="urn:microsoft.com/office/officeart/2005/8/layout/radial5"/>
    <dgm:cxn modelId="{9B22C6CD-3D1B-4DDE-AE75-083131893F2D}" srcId="{EAC09F0B-262C-4FC1-B4B2-6CE1041716FF}" destId="{CC7A09D6-CF51-4503-A499-AEF2F86A612F}" srcOrd="0" destOrd="0" parTransId="{6C9F694C-4D87-42C9-A17F-036DA80877D9}" sibTransId="{E04762FD-5F95-45CE-AE4B-76F0F4EDD05D}"/>
    <dgm:cxn modelId="{ED65F33D-D160-40F6-89F9-CF2D393E6DFD}" type="presOf" srcId="{AF54BFE1-C9F7-4646-9391-D6163A259868}" destId="{CDF56BA1-CC1C-4AF6-9FD5-5ECAD45B1E19}" srcOrd="0" destOrd="0" presId="urn:microsoft.com/office/officeart/2005/8/layout/radial5"/>
    <dgm:cxn modelId="{1F6E322F-7A32-46B3-8384-36E159BC6A7B}" srcId="{CC7A09D6-CF51-4503-A499-AEF2F86A612F}" destId="{7D5AD727-B52D-4C15-8F81-ECF40C366E06}" srcOrd="1" destOrd="0" parTransId="{FC2CD8C7-22DE-4FD8-BE5C-B5EFF3818DD1}" sibTransId="{92842FD9-58C7-469D-B912-ED30619B3461}"/>
    <dgm:cxn modelId="{EDE851F5-EECF-41D5-A859-0BED15D98140}" srcId="{CC7A09D6-CF51-4503-A499-AEF2F86A612F}" destId="{FB167E6D-95F4-486A-9684-49CF8F1EDC35}" srcOrd="3" destOrd="0" parTransId="{DB17F1C1-8100-4A84-9268-85BC9401DCC5}" sibTransId="{CF9EB4C0-46C5-472F-847A-42C49CDB749A}"/>
    <dgm:cxn modelId="{D8FA6842-34A7-474E-AC2D-3FC6D532C5FD}" type="presOf" srcId="{7B81B71B-46D0-4A6D-830C-D40787DA03E8}" destId="{56098039-CBAF-478E-849E-420E970445A4}" srcOrd="0" destOrd="0" presId="urn:microsoft.com/office/officeart/2005/8/layout/radial5"/>
    <dgm:cxn modelId="{E293F5C5-9FA2-4796-846E-318452D9245E}" srcId="{CC7A09D6-CF51-4503-A499-AEF2F86A612F}" destId="{CCC2B308-0DFF-4091-B48B-803AE41778E3}" srcOrd="2" destOrd="0" parTransId="{7B81B71B-46D0-4A6D-830C-D40787DA03E8}" sibTransId="{86F0E311-87DC-4734-807F-C04DD816D27D}"/>
    <dgm:cxn modelId="{639EECE9-B746-4D43-9796-370306595A7E}" type="presParOf" srcId="{27F82ACC-B48B-4BAF-B8F5-E19DE7EFBFE6}" destId="{DF09870F-F5ED-4920-B7E1-9F0D91D7F1CD}" srcOrd="0" destOrd="0" presId="urn:microsoft.com/office/officeart/2005/8/layout/radial5"/>
    <dgm:cxn modelId="{AB00AB43-96A7-416F-A417-6594D766F5CD}" type="presParOf" srcId="{27F82ACC-B48B-4BAF-B8F5-E19DE7EFBFE6}" destId="{A2FC416A-EBC7-46CE-8A00-5E59C50D8257}" srcOrd="1" destOrd="0" presId="urn:microsoft.com/office/officeart/2005/8/layout/radial5"/>
    <dgm:cxn modelId="{D7624438-2A9A-401F-ACA3-606C31372CB1}" type="presParOf" srcId="{A2FC416A-EBC7-46CE-8A00-5E59C50D8257}" destId="{C36A42E1-BA91-4E47-B26A-022A82C87076}" srcOrd="0" destOrd="0" presId="urn:microsoft.com/office/officeart/2005/8/layout/radial5"/>
    <dgm:cxn modelId="{38B0280D-B575-40F5-918D-4C622D20B769}" type="presParOf" srcId="{27F82ACC-B48B-4BAF-B8F5-E19DE7EFBFE6}" destId="{15FE29C2-5BA5-4DFC-BAC0-77F2915FA520}" srcOrd="2" destOrd="0" presId="urn:microsoft.com/office/officeart/2005/8/layout/radial5"/>
    <dgm:cxn modelId="{DEC57CCA-C265-416E-BCCA-73D33B5C0EB6}" type="presParOf" srcId="{27F82ACC-B48B-4BAF-B8F5-E19DE7EFBFE6}" destId="{B1A927CB-9F4B-4F29-AD07-9974F3A6F2F9}" srcOrd="3" destOrd="0" presId="urn:microsoft.com/office/officeart/2005/8/layout/radial5"/>
    <dgm:cxn modelId="{974F5953-2F9F-4C8D-BA41-483A4813AFE4}" type="presParOf" srcId="{B1A927CB-9F4B-4F29-AD07-9974F3A6F2F9}" destId="{327B7C4E-C444-4ED2-92AB-EFA2130B78B5}" srcOrd="0" destOrd="0" presId="urn:microsoft.com/office/officeart/2005/8/layout/radial5"/>
    <dgm:cxn modelId="{3F39F37A-5D4A-4067-8B24-39EC1FFDC0AE}" type="presParOf" srcId="{27F82ACC-B48B-4BAF-B8F5-E19DE7EFBFE6}" destId="{7FD38485-6BD0-444D-A652-5E06AE00A9E5}" srcOrd="4" destOrd="0" presId="urn:microsoft.com/office/officeart/2005/8/layout/radial5"/>
    <dgm:cxn modelId="{B27B0D7F-14CE-4E3E-88F6-3EC7B56D611C}" type="presParOf" srcId="{27F82ACC-B48B-4BAF-B8F5-E19DE7EFBFE6}" destId="{56098039-CBAF-478E-849E-420E970445A4}" srcOrd="5" destOrd="0" presId="urn:microsoft.com/office/officeart/2005/8/layout/radial5"/>
    <dgm:cxn modelId="{7098956B-5990-42FB-8AA9-29CEB3163D22}" type="presParOf" srcId="{56098039-CBAF-478E-849E-420E970445A4}" destId="{01C07FA7-6127-46B1-A25D-7D27D71C42AE}" srcOrd="0" destOrd="0" presId="urn:microsoft.com/office/officeart/2005/8/layout/radial5"/>
    <dgm:cxn modelId="{CC7F5897-F6D9-4F8A-8C57-6D0CC3DC7525}" type="presParOf" srcId="{27F82ACC-B48B-4BAF-B8F5-E19DE7EFBFE6}" destId="{FAA93E91-15D2-48FB-9F1C-1C1D6FCB396A}" srcOrd="6" destOrd="0" presId="urn:microsoft.com/office/officeart/2005/8/layout/radial5"/>
    <dgm:cxn modelId="{B1138556-6D07-4690-8303-A0E18B7E3C82}" type="presParOf" srcId="{27F82ACC-B48B-4BAF-B8F5-E19DE7EFBFE6}" destId="{1DFFE085-0465-4C9C-91D0-B8BC9794280B}" srcOrd="7" destOrd="0" presId="urn:microsoft.com/office/officeart/2005/8/layout/radial5"/>
    <dgm:cxn modelId="{2176947E-21EE-4818-829E-F2B39E0D0AC4}" type="presParOf" srcId="{1DFFE085-0465-4C9C-91D0-B8BC9794280B}" destId="{80B1C042-E483-4375-8C28-86D3502EDF84}" srcOrd="0" destOrd="0" presId="urn:microsoft.com/office/officeart/2005/8/layout/radial5"/>
    <dgm:cxn modelId="{E9A0DB2B-A7C9-4AC5-A47D-918F7DA82A73}" type="presParOf" srcId="{27F82ACC-B48B-4BAF-B8F5-E19DE7EFBFE6}" destId="{57029F2B-C901-4E73-B66B-D494F113F112}" srcOrd="8" destOrd="0" presId="urn:microsoft.com/office/officeart/2005/8/layout/radial5"/>
    <dgm:cxn modelId="{DA54EDF9-98F2-49F2-B697-4F1C4DC284AC}" type="presParOf" srcId="{27F82ACC-B48B-4BAF-B8F5-E19DE7EFBFE6}" destId="{DB595E4D-B805-4A4A-88B2-DF5095B26C26}" srcOrd="9" destOrd="0" presId="urn:microsoft.com/office/officeart/2005/8/layout/radial5"/>
    <dgm:cxn modelId="{A05691B0-DCC1-4576-ADF6-B6BBBBC3CDAF}" type="presParOf" srcId="{DB595E4D-B805-4A4A-88B2-DF5095B26C26}" destId="{63F394C0-7139-45BF-B22D-425E9C732477}" srcOrd="0" destOrd="0" presId="urn:microsoft.com/office/officeart/2005/8/layout/radial5"/>
    <dgm:cxn modelId="{D8867578-2F90-4801-A97B-D6ED6C449716}" type="presParOf" srcId="{27F82ACC-B48B-4BAF-B8F5-E19DE7EFBFE6}" destId="{CDF56BA1-CC1C-4AF6-9FD5-5ECAD45B1E19}" srcOrd="10" destOrd="0" presId="urn:microsoft.com/office/officeart/2005/8/layout/radial5"/>
    <dgm:cxn modelId="{A287E65A-17F2-4EB9-A27F-E732C0D837FA}" type="presParOf" srcId="{27F82ACC-B48B-4BAF-B8F5-E19DE7EFBFE6}" destId="{92EA049D-F3DB-461A-959D-8698A61CDADA}" srcOrd="11" destOrd="0" presId="urn:microsoft.com/office/officeart/2005/8/layout/radial5"/>
    <dgm:cxn modelId="{CDDCA91C-8AF8-4A3C-85EA-64D9F83FEBA3}" type="presParOf" srcId="{92EA049D-F3DB-461A-959D-8698A61CDADA}" destId="{88188D4A-CCE1-4990-A9B4-FA0168379059}" srcOrd="0" destOrd="0" presId="urn:microsoft.com/office/officeart/2005/8/layout/radial5"/>
    <dgm:cxn modelId="{615E73C5-2826-473A-AC82-E6305DFA395D}" type="presParOf" srcId="{27F82ACC-B48B-4BAF-B8F5-E19DE7EFBFE6}" destId="{49BFCD7E-D52E-418B-850F-E0FEDBDC3C1A}" srcOrd="12" destOrd="0" presId="urn:microsoft.com/office/officeart/2005/8/layout/radial5"/>
    <dgm:cxn modelId="{9D54A68C-9EB6-400B-B190-106E67A87A21}" type="presParOf" srcId="{27F82ACC-B48B-4BAF-B8F5-E19DE7EFBFE6}" destId="{D73A92E1-6647-4ED8-BAB6-78EC34CB8AD1}" srcOrd="13" destOrd="0" presId="urn:microsoft.com/office/officeart/2005/8/layout/radial5"/>
    <dgm:cxn modelId="{01F47EFA-47E5-4A0B-B2DC-FC471DA25598}" type="presParOf" srcId="{D73A92E1-6647-4ED8-BAB6-78EC34CB8AD1}" destId="{644D3658-E40F-435C-8159-E49BEEDB7CAC}" srcOrd="0" destOrd="0" presId="urn:microsoft.com/office/officeart/2005/8/layout/radial5"/>
    <dgm:cxn modelId="{3FEFFCEB-4AD9-4C76-AC3A-8F202D272F56}" type="presParOf" srcId="{27F82ACC-B48B-4BAF-B8F5-E19DE7EFBFE6}" destId="{0898BD1C-0D41-48F1-BA11-A3086BB4EAB8}" srcOrd="14"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9870F-F5ED-4920-B7E1-9F0D91D7F1CD}">
      <dsp:nvSpPr>
        <dsp:cNvPr id="0" name=""/>
        <dsp:cNvSpPr/>
      </dsp:nvSpPr>
      <dsp:spPr>
        <a:xfrm>
          <a:off x="2284856" y="1856728"/>
          <a:ext cx="1187759" cy="556204"/>
        </a:xfrm>
        <a:prstGeom prst="ellipse">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Compétences</a:t>
          </a:r>
          <a:endParaRPr lang="fr-FR" sz="900" kern="1200" dirty="0">
            <a:solidFill>
              <a:sysClr val="windowText" lastClr="000000"/>
            </a:solidFill>
            <a:latin typeface="Calibri"/>
            <a:ea typeface="+mn-ea"/>
            <a:cs typeface="+mn-cs"/>
          </a:endParaRPr>
        </a:p>
      </dsp:txBody>
      <dsp:txXfrm>
        <a:off x="2458799" y="1938182"/>
        <a:ext cx="839873" cy="393296"/>
      </dsp:txXfrm>
    </dsp:sp>
    <dsp:sp modelId="{A2FC416A-EBC7-46CE-8A00-5E59C50D8257}">
      <dsp:nvSpPr>
        <dsp:cNvPr id="0" name=""/>
        <dsp:cNvSpPr/>
      </dsp:nvSpPr>
      <dsp:spPr>
        <a:xfrm rot="16253861">
          <a:off x="2696063" y="1302453"/>
          <a:ext cx="385103" cy="403838"/>
        </a:xfrm>
        <a:prstGeom prst="rightArrow">
          <a:avLst>
            <a:gd name="adj1" fmla="val 60000"/>
            <a:gd name="adj2" fmla="val 50000"/>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solidFill>
              <a:sysClr val="windowText" lastClr="000000"/>
            </a:solidFill>
            <a:latin typeface="Calibri"/>
            <a:ea typeface="+mn-ea"/>
            <a:cs typeface="+mn-cs"/>
          </a:endParaRPr>
        </a:p>
      </dsp:txBody>
      <dsp:txXfrm>
        <a:off x="2752923" y="1440979"/>
        <a:ext cx="269572" cy="242302"/>
      </dsp:txXfrm>
    </dsp:sp>
    <dsp:sp modelId="{15FE29C2-5BA5-4DFC-BAC0-77F2915FA520}">
      <dsp:nvSpPr>
        <dsp:cNvPr id="0" name=""/>
        <dsp:cNvSpPr/>
      </dsp:nvSpPr>
      <dsp:spPr>
        <a:xfrm>
          <a:off x="2363109" y="731444"/>
          <a:ext cx="1068983" cy="398773"/>
        </a:xfrm>
        <a:prstGeom prst="ellipse">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Concevoir</a:t>
          </a:r>
        </a:p>
      </dsp:txBody>
      <dsp:txXfrm>
        <a:off x="2519658" y="789843"/>
        <a:ext cx="755885" cy="281975"/>
      </dsp:txXfrm>
    </dsp:sp>
    <dsp:sp modelId="{B1A927CB-9F4B-4F29-AD07-9974F3A6F2F9}">
      <dsp:nvSpPr>
        <dsp:cNvPr id="0" name=""/>
        <dsp:cNvSpPr/>
      </dsp:nvSpPr>
      <dsp:spPr>
        <a:xfrm rot="19900543">
          <a:off x="3395688" y="1541858"/>
          <a:ext cx="417147" cy="403838"/>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solidFill>
              <a:sysClr val="windowText" lastClr="000000"/>
            </a:solidFill>
            <a:latin typeface="Calibri"/>
            <a:ea typeface="+mn-ea"/>
            <a:cs typeface="+mn-cs"/>
          </a:endParaRPr>
        </a:p>
      </dsp:txBody>
      <dsp:txXfrm>
        <a:off x="3402940" y="1651367"/>
        <a:ext cx="295996" cy="242302"/>
      </dsp:txXfrm>
    </dsp:sp>
    <dsp:sp modelId="{7FD38485-6BD0-444D-A652-5E06AE00A9E5}">
      <dsp:nvSpPr>
        <dsp:cNvPr id="0" name=""/>
        <dsp:cNvSpPr/>
      </dsp:nvSpPr>
      <dsp:spPr>
        <a:xfrm>
          <a:off x="3769720" y="1125289"/>
          <a:ext cx="1068983" cy="482443"/>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Réaliser</a:t>
          </a:r>
          <a:endParaRPr lang="fr-FR" sz="900" kern="1200" dirty="0">
            <a:solidFill>
              <a:sysClr val="windowText" lastClr="000000"/>
            </a:solidFill>
            <a:latin typeface="Calibri"/>
            <a:ea typeface="+mn-ea"/>
            <a:cs typeface="+mn-cs"/>
          </a:endParaRPr>
        </a:p>
      </dsp:txBody>
      <dsp:txXfrm>
        <a:off x="3926269" y="1195941"/>
        <a:ext cx="755885" cy="341139"/>
      </dsp:txXfrm>
    </dsp:sp>
    <dsp:sp modelId="{56098039-CBAF-478E-849E-420E970445A4}">
      <dsp:nvSpPr>
        <dsp:cNvPr id="0" name=""/>
        <dsp:cNvSpPr/>
      </dsp:nvSpPr>
      <dsp:spPr>
        <a:xfrm rot="771429">
          <a:off x="3529659" y="2115551"/>
          <a:ext cx="298556" cy="403838"/>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solidFill>
              <a:sysClr val="windowText" lastClr="000000"/>
            </a:solidFill>
            <a:latin typeface="Calibri"/>
            <a:ea typeface="+mn-ea"/>
            <a:cs typeface="+mn-cs"/>
          </a:endParaRPr>
        </a:p>
      </dsp:txBody>
      <dsp:txXfrm>
        <a:off x="3530782" y="2186354"/>
        <a:ext cx="208989" cy="242302"/>
      </dsp:txXfrm>
    </dsp:sp>
    <dsp:sp modelId="{FAA93E91-15D2-48FB-9F1C-1C1D6FCB396A}">
      <dsp:nvSpPr>
        <dsp:cNvPr id="0" name=""/>
        <dsp:cNvSpPr/>
      </dsp:nvSpPr>
      <dsp:spPr>
        <a:xfrm>
          <a:off x="3906249" y="2245021"/>
          <a:ext cx="1068983" cy="492651"/>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Expérimenter</a:t>
          </a:r>
          <a:endParaRPr lang="fr-FR" sz="900" kern="1200" dirty="0">
            <a:solidFill>
              <a:sysClr val="windowText" lastClr="000000"/>
            </a:solidFill>
            <a:latin typeface="Calibri"/>
            <a:ea typeface="+mn-ea"/>
            <a:cs typeface="+mn-cs"/>
          </a:endParaRPr>
        </a:p>
      </dsp:txBody>
      <dsp:txXfrm>
        <a:off x="4062798" y="2317168"/>
        <a:ext cx="755885" cy="348357"/>
      </dsp:txXfrm>
    </dsp:sp>
    <dsp:sp modelId="{1DFFE085-0465-4C9C-91D0-B8BC9794280B}">
      <dsp:nvSpPr>
        <dsp:cNvPr id="0" name=""/>
        <dsp:cNvSpPr/>
      </dsp:nvSpPr>
      <dsp:spPr>
        <a:xfrm rot="3130689">
          <a:off x="3108340" y="2510001"/>
          <a:ext cx="436773" cy="403838"/>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solidFill>
              <a:sysClr val="windowText" lastClr="000000"/>
            </a:solidFill>
            <a:latin typeface="Calibri"/>
            <a:ea typeface="+mn-ea"/>
            <a:cs typeface="+mn-cs"/>
          </a:endParaRPr>
        </a:p>
      </dsp:txBody>
      <dsp:txXfrm>
        <a:off x="3131770" y="2542919"/>
        <a:ext cx="315622" cy="242302"/>
      </dsp:txXfrm>
    </dsp:sp>
    <dsp:sp modelId="{57029F2B-C901-4E73-B66B-D494F113F112}">
      <dsp:nvSpPr>
        <dsp:cNvPr id="0" name=""/>
        <dsp:cNvSpPr/>
      </dsp:nvSpPr>
      <dsp:spPr>
        <a:xfrm>
          <a:off x="3207076" y="3038281"/>
          <a:ext cx="1068983" cy="416059"/>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Analyser</a:t>
          </a:r>
        </a:p>
      </dsp:txBody>
      <dsp:txXfrm>
        <a:off x="3363625" y="3099211"/>
        <a:ext cx="755885" cy="294199"/>
      </dsp:txXfrm>
    </dsp:sp>
    <dsp:sp modelId="{DB595E4D-B805-4A4A-88B2-DF5095B26C26}">
      <dsp:nvSpPr>
        <dsp:cNvPr id="0" name=""/>
        <dsp:cNvSpPr/>
      </dsp:nvSpPr>
      <dsp:spPr>
        <a:xfrm rot="7359830">
          <a:off x="2305460" y="2511263"/>
          <a:ext cx="404991" cy="403838"/>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solidFill>
              <a:sysClr val="windowText" lastClr="000000"/>
            </a:solidFill>
            <a:latin typeface="Calibri"/>
            <a:ea typeface="+mn-ea"/>
            <a:cs typeface="+mn-cs"/>
          </a:endParaRPr>
        </a:p>
      </dsp:txBody>
      <dsp:txXfrm rot="10800000">
        <a:off x="2398729" y="2541035"/>
        <a:ext cx="283840" cy="242302"/>
      </dsp:txXfrm>
    </dsp:sp>
    <dsp:sp modelId="{CDF56BA1-CC1C-4AF6-9FD5-5ECAD45B1E19}">
      <dsp:nvSpPr>
        <dsp:cNvPr id="0" name=""/>
        <dsp:cNvSpPr/>
      </dsp:nvSpPr>
      <dsp:spPr>
        <a:xfrm>
          <a:off x="1631673" y="3038287"/>
          <a:ext cx="1068983" cy="416059"/>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Modéliser</a:t>
          </a:r>
        </a:p>
      </dsp:txBody>
      <dsp:txXfrm>
        <a:off x="1788222" y="3099217"/>
        <a:ext cx="755885" cy="294199"/>
      </dsp:txXfrm>
    </dsp:sp>
    <dsp:sp modelId="{92EA049D-F3DB-461A-959D-8698A61CDADA}">
      <dsp:nvSpPr>
        <dsp:cNvPr id="0" name=""/>
        <dsp:cNvSpPr/>
      </dsp:nvSpPr>
      <dsp:spPr>
        <a:xfrm rot="9997946">
          <a:off x="1947403" y="2119895"/>
          <a:ext cx="288959" cy="403838"/>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solidFill>
              <a:sysClr val="windowText" lastClr="000000"/>
            </a:solidFill>
            <a:latin typeface="Calibri"/>
            <a:ea typeface="+mn-ea"/>
            <a:cs typeface="+mn-cs"/>
          </a:endParaRPr>
        </a:p>
      </dsp:txBody>
      <dsp:txXfrm rot="10800000">
        <a:off x="2032917" y="2190642"/>
        <a:ext cx="202271" cy="242302"/>
      </dsp:txXfrm>
    </dsp:sp>
    <dsp:sp modelId="{49BFCD7E-D52E-418B-850F-E0FEDBDC3C1A}">
      <dsp:nvSpPr>
        <dsp:cNvPr id="0" name=""/>
        <dsp:cNvSpPr/>
      </dsp:nvSpPr>
      <dsp:spPr>
        <a:xfrm>
          <a:off x="843962" y="2306849"/>
          <a:ext cx="1068983" cy="369002"/>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Résoudre</a:t>
          </a:r>
        </a:p>
      </dsp:txBody>
      <dsp:txXfrm>
        <a:off x="1000511" y="2360888"/>
        <a:ext cx="755885" cy="260924"/>
      </dsp:txXfrm>
    </dsp:sp>
    <dsp:sp modelId="{D73A92E1-6647-4ED8-BAB6-78EC34CB8AD1}">
      <dsp:nvSpPr>
        <dsp:cNvPr id="0" name=""/>
        <dsp:cNvSpPr/>
      </dsp:nvSpPr>
      <dsp:spPr>
        <a:xfrm rot="12601610">
          <a:off x="2006711" y="1540305"/>
          <a:ext cx="385493" cy="403838"/>
        </a:xfrm>
        <a:prstGeom prst="rightArrow">
          <a:avLst>
            <a:gd name="adj1" fmla="val 60000"/>
            <a:gd name="adj2" fmla="val 50000"/>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solidFill>
              <a:sysClr val="windowText" lastClr="000000"/>
            </a:solidFill>
            <a:latin typeface="Calibri"/>
            <a:ea typeface="+mn-ea"/>
            <a:cs typeface="+mn-cs"/>
          </a:endParaRPr>
        </a:p>
      </dsp:txBody>
      <dsp:txXfrm rot="10800000">
        <a:off x="2114599" y="1650008"/>
        <a:ext cx="269845" cy="242302"/>
      </dsp:txXfrm>
    </dsp:sp>
    <dsp:sp modelId="{0898BD1C-0D41-48F1-BA11-A3086BB4EAB8}">
      <dsp:nvSpPr>
        <dsp:cNvPr id="0" name=""/>
        <dsp:cNvSpPr/>
      </dsp:nvSpPr>
      <dsp:spPr>
        <a:xfrm>
          <a:off x="1012761" y="1125290"/>
          <a:ext cx="1068983" cy="479952"/>
        </a:xfrm>
        <a:prstGeom prst="ellipse">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solidFill>
                <a:sysClr val="windowText" lastClr="000000"/>
              </a:solidFill>
              <a:latin typeface="Calibri"/>
              <a:ea typeface="+mn-ea"/>
              <a:cs typeface="+mn-cs"/>
            </a:rPr>
            <a:t>Communiquer</a:t>
          </a:r>
        </a:p>
      </dsp:txBody>
      <dsp:txXfrm>
        <a:off x="1169310" y="1195577"/>
        <a:ext cx="755885" cy="33937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0063AF53-F080-4EED-89A2-71072976191D}" type="datetimeFigureOut">
              <a:rPr lang="fr-FR" smtClean="0"/>
              <a:t>13/01/2015</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998AF3D6-EEB2-48C0-A05A-3B4761F0DBE6}" type="slidenum">
              <a:rPr lang="fr-FR" smtClean="0"/>
              <a:t>‹N°›</a:t>
            </a:fld>
            <a:endParaRPr lang="fr-FR"/>
          </a:p>
        </p:txBody>
      </p:sp>
    </p:spTree>
    <p:extLst>
      <p:ext uri="{BB962C8B-B14F-4D97-AF65-F5344CB8AC3E}">
        <p14:creationId xmlns:p14="http://schemas.microsoft.com/office/powerpoint/2010/main" val="3377147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08F55C5-7F94-4427-AC6E-B68A66649CA8}" type="datetimeFigureOut">
              <a:rPr lang="fr-FR" smtClean="0"/>
              <a:pPr/>
              <a:t>13/01/2015</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A6C0AD0-4698-40B9-9B24-B1F3CB29CF02}" type="slidenum">
              <a:rPr lang="fr-FR" smtClean="0"/>
              <a:pPr/>
              <a:t>‹N°›</a:t>
            </a:fld>
            <a:endParaRPr lang="fr-FR"/>
          </a:p>
        </p:txBody>
      </p:sp>
    </p:spTree>
    <p:extLst>
      <p:ext uri="{BB962C8B-B14F-4D97-AF65-F5344CB8AC3E}">
        <p14:creationId xmlns:p14="http://schemas.microsoft.com/office/powerpoint/2010/main" val="93033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D56727F-6563-47CD-B250-CBA7B4B4FBDE}" type="datetime1">
              <a:rPr lang="fr-FR" smtClean="0"/>
              <a:t>13/01/2015</a:t>
            </a:fld>
            <a:endParaRPr lang="fr-BE"/>
          </a:p>
        </p:txBody>
      </p:sp>
      <p:sp>
        <p:nvSpPr>
          <p:cNvPr id="17" name="Espace réservé du pied de page 16"/>
          <p:cNvSpPr>
            <a:spLocks noGrp="1"/>
          </p:cNvSpPr>
          <p:nvPr>
            <p:ph type="ftr" sz="quarter" idx="11"/>
          </p:nvPr>
        </p:nvSpPr>
        <p:spPr bwMode="auto">
          <a:xfrm>
            <a:off x="2270760" y="6473952"/>
            <a:ext cx="6189672" cy="384048"/>
          </a:xfrm>
        </p:spPr>
        <p:txBody>
          <a:bodyPr/>
          <a:lstStyle/>
          <a:p>
            <a:r>
              <a:rPr lang="fr-BE" smtClean="0"/>
              <a:t>Xavier Pessoles - Jean-Pierre Pupier</a:t>
            </a:r>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ABCAB6-D49B-46FD-870F-99E10975C18F}" type="datetime1">
              <a:rPr lang="fr-FR" smtClean="0"/>
              <a:t>13/01/2015</a:t>
            </a:fld>
            <a:endParaRPr lang="fr-BE"/>
          </a:p>
        </p:txBody>
      </p:sp>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EEDBEA9-D968-4EC1-A19A-1F76B691A58C}" type="datetime1">
              <a:rPr lang="fr-FR" smtClean="0"/>
              <a:t>13/01/2015</a:t>
            </a:fld>
            <a:endParaRPr lang="fr-BE"/>
          </a:p>
        </p:txBody>
      </p:sp>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196752"/>
            <a:ext cx="7467600" cy="5277200"/>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Espace réservé de la date 6"/>
          <p:cNvSpPr>
            <a:spLocks noGrp="1"/>
          </p:cNvSpPr>
          <p:nvPr>
            <p:ph type="dt" sz="half" idx="14"/>
          </p:nvPr>
        </p:nvSpPr>
        <p:spPr/>
        <p:txBody>
          <a:bodyPr rtlCol="0"/>
          <a:lstStyle/>
          <a:p>
            <a:fld id="{9FC95688-4DB0-4F51-94A9-29BA89D545B3}" type="datetime1">
              <a:rPr lang="fr-FR" smtClean="0"/>
              <a:t>13/01/2015</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r>
              <a:rPr lang="fr-BE" smtClean="0"/>
              <a:t>Xavier Pessoles - Jean-Pierre Pupier</a:t>
            </a:r>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20848678-D788-46FE-B700-C9269C74C891}" type="datetime1">
              <a:rPr lang="fr-FR" smtClean="0"/>
              <a:t>13/01/2015</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BE" smtClean="0"/>
              <a:t>Xavier Pessoles - Jean-Pierre Pupier</a:t>
            </a:r>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79C16800-6255-4A73-95D9-53ECCA86BF18}" type="datetime1">
              <a:rPr lang="fr-FR" smtClean="0"/>
              <a:t>13/01/2015</a:t>
            </a:fld>
            <a:endParaRPr lang="fr-BE"/>
          </a:p>
        </p:txBody>
      </p:sp>
      <p:sp>
        <p:nvSpPr>
          <p:cNvPr id="6" name="Espace réservé du pied de page 5"/>
          <p:cNvSpPr>
            <a:spLocks noGrp="1"/>
          </p:cNvSpPr>
          <p:nvPr>
            <p:ph type="ftr" sz="quarter" idx="11"/>
          </p:nvPr>
        </p:nvSpPr>
        <p:spPr/>
        <p:txBody>
          <a:bodyPr/>
          <a:lstStyle/>
          <a:p>
            <a:r>
              <a:rPr lang="fr-BE" smtClean="0"/>
              <a:t>Xavier Pessoles - Jean-Pierre Pupier</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2ECF0889-EA02-48F1-86FE-1B2AAC4C247E}" type="datetime1">
              <a:rPr lang="fr-FR" smtClean="0"/>
              <a:t>13/01/2015</a:t>
            </a:fld>
            <a:endParaRPr lang="fr-BE"/>
          </a:p>
        </p:txBody>
      </p:sp>
      <p:sp>
        <p:nvSpPr>
          <p:cNvPr id="8" name="Espace réservé du pied de page 7"/>
          <p:cNvSpPr>
            <a:spLocks noGrp="1"/>
          </p:cNvSpPr>
          <p:nvPr>
            <p:ph type="ftr" sz="quarter" idx="11"/>
          </p:nvPr>
        </p:nvSpPr>
        <p:spPr/>
        <p:txBody>
          <a:bodyPr/>
          <a:lstStyle/>
          <a:p>
            <a:r>
              <a:rPr lang="fr-BE" smtClean="0"/>
              <a:t>Xavier Pessoles - Jean-Pierre Pupier</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712E9D54-6766-4EFC-BDD9-0C3193CEE8BD}" type="datetime1">
              <a:rPr lang="fr-FR" smtClean="0"/>
              <a:t>13/01/2015</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r>
              <a:rPr lang="fr-BE" smtClean="0"/>
              <a:t>Xavier Pessoles - Jean-Pierre Pupier</a:t>
            </a: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469AE92-F693-4AF4-B39E-ECB41C1DA14C}" type="datetime1">
              <a:rPr lang="fr-FR" smtClean="0"/>
              <a:t>13/01/2015</a:t>
            </a:fld>
            <a:endParaRPr lang="fr-BE"/>
          </a:p>
        </p:txBody>
      </p:sp>
      <p:sp>
        <p:nvSpPr>
          <p:cNvPr id="3" name="Espace réservé du pied de page 2"/>
          <p:cNvSpPr>
            <a:spLocks noGrp="1"/>
          </p:cNvSpPr>
          <p:nvPr>
            <p:ph type="ftr" sz="quarter" idx="11"/>
          </p:nvPr>
        </p:nvSpPr>
        <p:spPr/>
        <p:txBody>
          <a:bodyPr/>
          <a:lstStyle/>
          <a:p>
            <a:r>
              <a:rPr lang="fr-BE" smtClean="0"/>
              <a:t>Xavier Pessoles - Jean-Pierre Pupier</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15EB620E-D183-4F2A-BD4F-6B1729D1A0DE}" type="datetime1">
              <a:rPr lang="fr-FR" smtClean="0"/>
              <a:t>13/01/2015</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r>
              <a:rPr lang="fr-BE" smtClean="0"/>
              <a:t>Xavier Pessoles - Jean-Pierre Pupier</a:t>
            </a:r>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2D38B004-A344-4981-8789-E15D3302231A}" type="datetime1">
              <a:rPr lang="fr-FR" smtClean="0"/>
              <a:t>13/01/2015</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r>
              <a:rPr lang="fr-BE" smtClean="0"/>
              <a:t>Xavier Pessoles - Jean-Pierre Pupier</a:t>
            </a:r>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116632"/>
            <a:ext cx="7467600" cy="864096"/>
          </a:xfrm>
          <a:prstGeom prst="rect">
            <a:avLst/>
          </a:prstGeom>
        </p:spPr>
        <p:txBody>
          <a:bodyPr vert="horz" anchor="ctr">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196752"/>
            <a:ext cx="7467600" cy="527720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02E150F-AA26-4E99-A02A-7CA355CA54B4}" type="datetime1">
              <a:rPr lang="fr-FR" smtClean="0"/>
              <a:t>13/01/2015</a:t>
            </a:fld>
            <a:endParaRPr lang="fr-BE"/>
          </a:p>
        </p:txBody>
      </p:sp>
      <p:sp>
        <p:nvSpPr>
          <p:cNvPr id="3" name="Espace réservé du pied de page 2"/>
          <p:cNvSpPr>
            <a:spLocks noGrp="1"/>
          </p:cNvSpPr>
          <p:nvPr>
            <p:ph type="ftr" sz="quarter" idx="3"/>
          </p:nvPr>
        </p:nvSpPr>
        <p:spPr>
          <a:xfrm>
            <a:off x="76200" y="6625806"/>
            <a:ext cx="7692784" cy="232193"/>
          </a:xfrm>
          <a:prstGeom prst="rect">
            <a:avLst/>
          </a:prstGeom>
        </p:spPr>
        <p:txBody>
          <a:bodyPr vert="horz" anchor="ctr" anchorCtr="0"/>
          <a:lstStyle>
            <a:lvl1pPr algn="ctr" eaLnBrk="1" latinLnBrk="0" hangingPunct="1">
              <a:defRPr kumimoji="0" sz="1000">
                <a:solidFill>
                  <a:schemeClr val="tx2"/>
                </a:solidFill>
              </a:defRPr>
            </a:lvl1pPr>
          </a:lstStyle>
          <a:p>
            <a:r>
              <a:rPr lang="fr-BE" smtClean="0"/>
              <a:t>Xavier Pessoles - Jean-Pierre Pupier</a:t>
            </a:r>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latin typeface="Calibri" panose="020F0502020204030204" pitchFamily="34" charset="0"/>
              </a:defRPr>
            </a:lvl1pPr>
          </a:lstStyle>
          <a:p>
            <a:fld id="{CF4668DC-857F-487D-BFFA-8C0CA5037977}" type="slidenum">
              <a:rPr lang="fr-BE" smtClean="0"/>
              <a:pPr/>
              <a:t>‹N°›</a:t>
            </a:fld>
            <a:endParaRPr lang="fr-BE"/>
          </a:p>
        </p:txBody>
      </p:sp>
      <p:sp>
        <p:nvSpPr>
          <p:cNvPr id="15" name="Connecteur droit 14"/>
          <p:cNvSpPr>
            <a:spLocks noChangeShapeType="1"/>
          </p:cNvSpPr>
          <p:nvPr userDrawn="1"/>
        </p:nvSpPr>
        <p:spPr bwMode="auto">
          <a:xfrm rot="16200000" flipV="1">
            <a:off x="3505200" y="-2376264"/>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17" name="Picture 2" descr="C:\Users\Xavier\Desktop\Perso\Concours\Mines_Ponts\Sujet_XP\Sujet_03\png\logo_ptsi.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768984" y="6393614"/>
            <a:ext cx="936104" cy="46438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Calibri" panose="020F0502020204030204" pitchFamily="34" charset="0"/>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Calibri" panose="020F0502020204030204" pitchFamily="34" charset="0"/>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Calibri" panose="020F0502020204030204" pitchFamily="34" charset="0"/>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Calibri" panose="020F0502020204030204" pitchFamily="34" charset="0"/>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Calibri" panose="020F0502020204030204" pitchFamily="34" charset="0"/>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4.gif"/><Relationship Id="rId7" Type="http://schemas.openxmlformats.org/officeDocument/2006/relationships/image" Target="../media/image8.png"/><Relationship Id="rId12"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diagramColors" Target="../diagrams/colors1.xml"/><Relationship Id="rId5" Type="http://schemas.openxmlformats.org/officeDocument/2006/relationships/image" Target="../media/image6.jpeg"/><Relationship Id="rId10" Type="http://schemas.openxmlformats.org/officeDocument/2006/relationships/diagramQuickStyle" Target="../diagrams/quickStyle1.xml"/><Relationship Id="rId4" Type="http://schemas.openxmlformats.org/officeDocument/2006/relationships/image" Target="../media/image5.png"/><Relationship Id="rId9"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51720" y="1628800"/>
            <a:ext cx="6406480" cy="3389762"/>
          </a:xfrm>
        </p:spPr>
        <p:txBody>
          <a:bodyPr>
            <a:normAutofit fontScale="90000"/>
          </a:bodyPr>
          <a:lstStyle/>
          <a:p>
            <a:r>
              <a:rPr lang="fr-FR" i="1" dirty="0" smtClean="0"/>
              <a:t>Étude </a:t>
            </a:r>
            <a:r>
              <a:rPr lang="fr-FR" i="1" dirty="0"/>
              <a:t>des systèmes </a:t>
            </a:r>
            <a:r>
              <a:rPr lang="fr-FR" i="1" dirty="0" smtClean="0"/>
              <a:t>mécaniques </a:t>
            </a:r>
            <a:r>
              <a:rPr lang="fr-FR" i="1" dirty="0"/>
              <a:t/>
            </a:r>
            <a:br>
              <a:rPr lang="fr-FR" i="1" dirty="0"/>
            </a:br>
            <a:r>
              <a:rPr lang="fr-FR" i="1" dirty="0"/>
              <a:t>Analyser – Concevoir – Réaliser</a:t>
            </a:r>
            <a:br>
              <a:rPr lang="fr-FR" i="1" dirty="0"/>
            </a:br>
            <a:r>
              <a:rPr lang="fr-FR" i="1" dirty="0" smtClean="0"/>
              <a:t/>
            </a:r>
            <a:br>
              <a:rPr lang="fr-FR" i="1" dirty="0" smtClean="0"/>
            </a:br>
            <a:r>
              <a:rPr lang="fr-FR" i="1" dirty="0" smtClean="0"/>
              <a:t>Conception </a:t>
            </a:r>
            <a:r>
              <a:rPr lang="fr-FR" i="1" dirty="0"/>
              <a:t>– </a:t>
            </a:r>
            <a:r>
              <a:rPr lang="fr-FR" i="1" dirty="0" smtClean="0"/>
              <a:t>Chapitre </a:t>
            </a:r>
            <a:r>
              <a:rPr lang="fr-FR" i="1" dirty="0" smtClean="0"/>
              <a:t>5</a:t>
            </a:r>
            <a:r>
              <a:rPr lang="fr-FR" i="1" dirty="0"/>
              <a:t/>
            </a:r>
            <a:br>
              <a:rPr lang="fr-FR" i="1" dirty="0"/>
            </a:br>
            <a:r>
              <a:rPr lang="fr-FR" i="1" dirty="0" smtClean="0"/>
              <a:t>Liaisons </a:t>
            </a:r>
            <a:r>
              <a:rPr lang="fr-FR" i="1" dirty="0" smtClean="0"/>
              <a:t>pivot, éléments roulants</a:t>
            </a:r>
            <a:r>
              <a:rPr lang="fr-FR" b="0" dirty="0"/>
              <a:t> </a:t>
            </a:r>
            <a:r>
              <a:rPr lang="fr-FR" dirty="0"/>
              <a:t/>
            </a:r>
            <a:br>
              <a:rPr lang="fr-FR" dirty="0"/>
            </a:br>
            <a:endParaRPr lang="fr-FR" dirty="0"/>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3074" name="Picture 2" descr="C:\Users\Xavier\Desktop\Perso\Concours\Mines_Ponts\Sujet_XP\Sujet_03\png\logo_pts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6224690"/>
            <a:ext cx="1152128" cy="57155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http://photos.dassault-aviation.com/galerie/mod_ajaris/modules/display/img/vi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photos.dassault-aviation.com/galerie/mod_ajaris/modules/display/img/vi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5984" y="-4546"/>
            <a:ext cx="2512752" cy="1282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descr="http://www.peugeot.fr/media/showrooms/showroom-peugeot-ex1-concept-car-kppv3/medias/img/extergran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0602" y="0"/>
            <a:ext cx="2905381" cy="127791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toutelaculture.com/wp-content/uploads/2014/07/Visuel-MuCE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35696" y="-4546"/>
            <a:ext cx="1943130" cy="1272948"/>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902" y="-4546"/>
            <a:ext cx="1422795" cy="136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Diagramme 13"/>
          <p:cNvGraphicFramePr/>
          <p:nvPr>
            <p:extLst>
              <p:ext uri="{D42A27DB-BD31-4B8C-83A1-F6EECF244321}">
                <p14:modId xmlns:p14="http://schemas.microsoft.com/office/powerpoint/2010/main" val="505527439"/>
              </p:ext>
            </p:extLst>
          </p:nvPr>
        </p:nvGraphicFramePr>
        <p:xfrm>
          <a:off x="2131016" y="3341810"/>
          <a:ext cx="5757473" cy="41196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4076409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Lubrification des roulements</a:t>
            </a:r>
            <a:br>
              <a:rPr lang="fr-FR" sz="2400" dirty="0"/>
            </a:br>
            <a:r>
              <a:rPr lang="fr-FR" sz="2000" dirty="0"/>
              <a:t>Lubrification à l’huile</a:t>
            </a:r>
          </a:p>
        </p:txBody>
      </p:sp>
      <p:sp>
        <p:nvSpPr>
          <p:cNvPr id="3" name="Espace réservé du contenu 2"/>
          <p:cNvSpPr>
            <a:spLocks noGrp="1"/>
          </p:cNvSpPr>
          <p:nvPr>
            <p:ph sz="quarter" idx="1"/>
          </p:nvPr>
        </p:nvSpPr>
        <p:spPr/>
        <p:txBody>
          <a:bodyPr>
            <a:normAutofit/>
          </a:bodyPr>
          <a:lstStyle/>
          <a:p>
            <a:r>
              <a:rPr lang="fr-FR" dirty="0" smtClean="0"/>
              <a:t>Lubrification à l’huile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060848"/>
            <a:ext cx="4287607" cy="2376264"/>
          </a:xfrm>
          <a:prstGeom prst="rect">
            <a:avLst/>
          </a:prstGeom>
          <a:noFill/>
          <a:ln>
            <a:noFill/>
          </a:ln>
        </p:spPr>
      </p:pic>
    </p:spTree>
    <p:extLst>
      <p:ext uri="{BB962C8B-B14F-4D97-AF65-F5344CB8AC3E}">
        <p14:creationId xmlns:p14="http://schemas.microsoft.com/office/powerpoint/2010/main" val="151684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Protection des roulements</a:t>
            </a:r>
          </a:p>
        </p:txBody>
      </p:sp>
      <p:sp>
        <p:nvSpPr>
          <p:cNvPr id="3" name="Espace réservé du contenu 2"/>
          <p:cNvSpPr>
            <a:spLocks noGrp="1"/>
          </p:cNvSpPr>
          <p:nvPr>
            <p:ph sz="quarter" idx="1"/>
          </p:nvPr>
        </p:nvSpPr>
        <p:spPr/>
        <p:txBody>
          <a:bodyPr/>
          <a:lstStyle/>
          <a:p>
            <a:r>
              <a:rPr lang="fr-FR" dirty="0"/>
              <a:t>La protection des roulements qui sont des organes très fragiles évite l'entrée de fluides ou poussières et la sortie du lubrifiant. On distingue deux sortes de protections :</a:t>
            </a:r>
          </a:p>
          <a:p>
            <a:pPr lvl="1"/>
            <a:r>
              <a:rPr lang="fr-FR" dirty="0"/>
              <a:t>protection sans frottement ;</a:t>
            </a:r>
          </a:p>
          <a:p>
            <a:pPr lvl="1"/>
            <a:r>
              <a:rPr lang="fr-FR" dirty="0"/>
              <a:t>protection avec frottement.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312635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Protection des </a:t>
            </a:r>
            <a:r>
              <a:rPr lang="fr-FR" dirty="0" smtClean="0"/>
              <a:t>roulements</a:t>
            </a:r>
            <a:br>
              <a:rPr lang="fr-FR" dirty="0" smtClean="0"/>
            </a:br>
            <a:r>
              <a:rPr lang="fr-FR" dirty="0" smtClean="0"/>
              <a:t>Protection sans frottement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5122" name="Picture 2" descr="http://www.skf.com/binary/57-116237/1212%25200031%2520-%252013383_tcm_12-1162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37877"/>
            <a:ext cx="5544616" cy="522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6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Protection des roulements</a:t>
            </a:r>
            <a:br>
              <a:rPr lang="fr-FR" dirty="0"/>
            </a:br>
            <a:r>
              <a:rPr lang="fr-FR" dirty="0"/>
              <a:t>Protection </a:t>
            </a:r>
            <a:r>
              <a:rPr lang="fr-FR" dirty="0" smtClean="0"/>
              <a:t>avec frottement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13</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146" name="Picture 2" descr="http://www.skf.com/binary/57-116239/1212%25200033%2520-%252013383_tcm_12-11623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2924944"/>
            <a:ext cx="6908068" cy="311705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1196752"/>
            <a:ext cx="2066925" cy="2000250"/>
          </a:xfrm>
          <a:prstGeom prst="rect">
            <a:avLst/>
          </a:prstGeom>
          <a:noFill/>
          <a:ln>
            <a:noFill/>
          </a:ln>
        </p:spPr>
      </p:pic>
    </p:spTree>
    <p:extLst>
      <p:ext uri="{BB962C8B-B14F-4D97-AF65-F5344CB8AC3E}">
        <p14:creationId xmlns:p14="http://schemas.microsoft.com/office/powerpoint/2010/main" val="242590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Protection des roulements</a:t>
            </a:r>
            <a:br>
              <a:rPr lang="fr-FR" dirty="0"/>
            </a:br>
            <a:r>
              <a:rPr lang="fr-FR" dirty="0"/>
              <a:t>Protection avec frottement</a:t>
            </a:r>
          </a:p>
        </p:txBody>
      </p:sp>
      <p:sp>
        <p:nvSpPr>
          <p:cNvPr id="3" name="Espace réservé du contenu 2"/>
          <p:cNvSpPr>
            <a:spLocks noGrp="1"/>
          </p:cNvSpPr>
          <p:nvPr>
            <p:ph sz="quarter" idx="1"/>
          </p:nvPr>
        </p:nvSpPr>
        <p:spPr>
          <a:xfrm>
            <a:off x="457200" y="1196752"/>
            <a:ext cx="5338936" cy="5277200"/>
          </a:xfrm>
        </p:spPr>
        <p:txBody>
          <a:bodyPr>
            <a:normAutofit fontScale="62500" lnSpcReduction="20000"/>
          </a:bodyPr>
          <a:lstStyle/>
          <a:p>
            <a:r>
              <a:rPr lang="fr-FR" dirty="0"/>
              <a:t>Montage des joints à lèvres</a:t>
            </a:r>
          </a:p>
          <a:p>
            <a:pPr lvl="1"/>
            <a:r>
              <a:rPr lang="fr-FR" dirty="0"/>
              <a:t>Ils sont montés serrés dans l'alésage qui est usiné à la cote H8.</a:t>
            </a:r>
          </a:p>
          <a:p>
            <a:pPr lvl="1"/>
            <a:r>
              <a:rPr lang="fr-FR" dirty="0"/>
              <a:t>L'armature métallique exerce une pression stable dans le temps vers l'extérieur rendant inutile tout maintien axial sauf en cas de pression importante.</a:t>
            </a:r>
          </a:p>
          <a:p>
            <a:pPr lvl="1"/>
            <a:r>
              <a:rPr lang="fr-FR" dirty="0"/>
              <a:t>La lèvre appuie sur l'arbre avec une force faible qui se maintient dans le temps grâce à un ressort. </a:t>
            </a:r>
          </a:p>
          <a:p>
            <a:pPr lvl="1"/>
            <a:r>
              <a:rPr lang="fr-FR" dirty="0"/>
              <a:t>La souplesse de cette lèvre permet de s'adapter aux défauts de l'arbre (diamètre et faux rond radial) usiné à h11.</a:t>
            </a:r>
          </a:p>
          <a:p>
            <a:r>
              <a:rPr lang="fr-FR" dirty="0"/>
              <a:t>Remarques importantes :</a:t>
            </a:r>
          </a:p>
          <a:p>
            <a:pPr lvl="1"/>
            <a:r>
              <a:rPr lang="fr-FR" dirty="0" smtClean="0"/>
              <a:t>Plus </a:t>
            </a:r>
            <a:r>
              <a:rPr lang="fr-FR" dirty="0"/>
              <a:t>les défauts de l’arbre sont importants plus l’élasticité du joint est sollicitée et plus sa durée de vie sera faible.</a:t>
            </a:r>
          </a:p>
          <a:p>
            <a:pPr lvl="1"/>
            <a:r>
              <a:rPr lang="fr-FR" dirty="0" smtClean="0"/>
              <a:t>La </a:t>
            </a:r>
            <a:r>
              <a:rPr lang="fr-FR" dirty="0"/>
              <a:t>surface de l'arbre sur laquelle appuie la lèvre est très lisse (Ra = 0.3) et très dure (HRC &gt; 60) pour diminuer l'usure. En effet, les particules abrasives contenues dans la poussière s'incrustent dans la lèvre et érodent l'arbre.</a:t>
            </a:r>
          </a:p>
          <a:p>
            <a:pPr lvl="1"/>
            <a:r>
              <a:rPr lang="fr-FR" dirty="0" smtClean="0"/>
              <a:t>La </a:t>
            </a:r>
            <a:r>
              <a:rPr lang="fr-FR" dirty="0"/>
              <a:t>pression du fluide à étancher doit plaquer la lèvre sur l'arbre et non la soulever. On en déduit le sens de montage du joint en fonction de l'endroit où se trouve la plus haute pression.</a:t>
            </a:r>
          </a:p>
          <a:p>
            <a:pPr lvl="1"/>
            <a:r>
              <a:rPr lang="fr-FR" dirty="0" smtClean="0"/>
              <a:t>Ces </a:t>
            </a:r>
            <a:r>
              <a:rPr lang="fr-FR" dirty="0"/>
              <a:t>joints n'étanchent que des pressions modérées de 1 bar.</a:t>
            </a:r>
          </a:p>
          <a:p>
            <a:pPr lvl="1"/>
            <a:r>
              <a:rPr lang="fr-FR" dirty="0" smtClean="0"/>
              <a:t>La </a:t>
            </a:r>
            <a:r>
              <a:rPr lang="fr-FR" dirty="0"/>
              <a:t>vitesse de glissement au niveau de la lèvre ne doit pas dépasser 8 m/s.</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7174" name="Picture 6" descr="http://img.directindustry.fr/images_di/photo-g/joint-levre-ressort-81501-27767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90298"/>
            <a:ext cx="2762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david.granjon.free.fr/TP_HTML_pompe_a_engrenage/images/jointvr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6571" y="3573016"/>
            <a:ext cx="3204960" cy="153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5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Dessin et représentation des roulements</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05619"/>
            <a:ext cx="8724364" cy="404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36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Exemples de montages significatifs</a:t>
            </a:r>
            <a:br>
              <a:rPr lang="fr-FR" dirty="0" smtClean="0"/>
            </a:br>
            <a:r>
              <a:rPr lang="fr-FR" dirty="0" smtClean="0"/>
              <a:t>Utilisation des roulements a billes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descr="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281430"/>
            <a:ext cx="3633370" cy="2867650"/>
          </a:xfrm>
          <a:prstGeom prst="rect">
            <a:avLst/>
          </a:prstGeom>
          <a:noFill/>
          <a:ln>
            <a:noFill/>
          </a:ln>
        </p:spPr>
      </p:pic>
      <p:pic>
        <p:nvPicPr>
          <p:cNvPr id="7" name="Image 6" descr="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9760" y="1419541"/>
            <a:ext cx="4315816" cy="2739380"/>
          </a:xfrm>
          <a:prstGeom prst="rect">
            <a:avLst/>
          </a:prstGeom>
          <a:noFill/>
          <a:ln>
            <a:noFill/>
          </a:ln>
        </p:spPr>
      </p:pic>
    </p:spTree>
    <p:extLst>
      <p:ext uri="{BB962C8B-B14F-4D97-AF65-F5344CB8AC3E}">
        <p14:creationId xmlns:p14="http://schemas.microsoft.com/office/powerpoint/2010/main" val="32980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Exemples de montages significatifs</a:t>
            </a:r>
            <a:br>
              <a:rPr lang="fr-FR" dirty="0"/>
            </a:br>
            <a:r>
              <a:rPr lang="fr-FR" dirty="0"/>
              <a:t>Utilisation des roulements </a:t>
            </a:r>
            <a:r>
              <a:rPr lang="fr-FR" dirty="0" smtClean="0"/>
              <a:t>a rouleaux</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17</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descr="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544914"/>
            <a:ext cx="4383952" cy="2460670"/>
          </a:xfrm>
          <a:prstGeom prst="rect">
            <a:avLst/>
          </a:prstGeom>
          <a:noFill/>
          <a:ln>
            <a:noFill/>
          </a:ln>
        </p:spPr>
      </p:pic>
      <p:pic>
        <p:nvPicPr>
          <p:cNvPr id="7" name="Image 6" descr="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3463" y="1328370"/>
            <a:ext cx="4123053" cy="2748702"/>
          </a:xfrm>
          <a:prstGeom prst="rect">
            <a:avLst/>
          </a:prstGeom>
          <a:noFill/>
          <a:ln>
            <a:noFill/>
          </a:ln>
        </p:spPr>
      </p:pic>
    </p:spTree>
    <p:extLst>
      <p:ext uri="{BB962C8B-B14F-4D97-AF65-F5344CB8AC3E}">
        <p14:creationId xmlns:p14="http://schemas.microsoft.com/office/powerpoint/2010/main" val="240513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000" dirty="0"/>
              <a:t>Exemples de montages significatifs</a:t>
            </a:r>
            <a:br>
              <a:rPr lang="fr-FR" sz="2000" dirty="0"/>
            </a:br>
            <a:r>
              <a:rPr lang="fr-FR" sz="2000" dirty="0"/>
              <a:t>Utilisation des roulements a </a:t>
            </a:r>
            <a:r>
              <a:rPr lang="fr-FR" sz="2000" dirty="0" smtClean="0"/>
              <a:t>rouleaux coniques</a:t>
            </a:r>
            <a:endParaRPr lang="fr-FR" sz="2000"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descr="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48880"/>
            <a:ext cx="3944522" cy="2343164"/>
          </a:xfrm>
          <a:prstGeom prst="rect">
            <a:avLst/>
          </a:prstGeom>
          <a:noFill/>
          <a:ln>
            <a:noFill/>
          </a:ln>
        </p:spPr>
      </p:pic>
      <p:pic>
        <p:nvPicPr>
          <p:cNvPr id="7" name="Image 6" descr="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1268760"/>
            <a:ext cx="4048100" cy="4974360"/>
          </a:xfrm>
          <a:prstGeom prst="rect">
            <a:avLst/>
          </a:prstGeom>
          <a:noFill/>
          <a:ln>
            <a:noFill/>
          </a:ln>
        </p:spPr>
      </p:pic>
    </p:spTree>
    <p:extLst>
      <p:ext uri="{BB962C8B-B14F-4D97-AF65-F5344CB8AC3E}">
        <p14:creationId xmlns:p14="http://schemas.microsoft.com/office/powerpoint/2010/main" val="327439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000" dirty="0"/>
              <a:t>Exemples de montages significatifs</a:t>
            </a:r>
            <a:br>
              <a:rPr lang="fr-FR" sz="2000" dirty="0"/>
            </a:br>
            <a:r>
              <a:rPr lang="fr-FR" sz="2000" dirty="0"/>
              <a:t>Utilisation des roulements a rouleaux coniques</a:t>
            </a:r>
            <a:endParaRPr lang="fr-FR" sz="1800"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descr="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340768"/>
            <a:ext cx="2592288" cy="5021425"/>
          </a:xfrm>
          <a:prstGeom prst="rect">
            <a:avLst/>
          </a:prstGeom>
          <a:noFill/>
          <a:ln>
            <a:noFill/>
          </a:ln>
        </p:spPr>
      </p:pic>
      <p:pic>
        <p:nvPicPr>
          <p:cNvPr id="7" name="Image 6" descr="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393112"/>
            <a:ext cx="2448272" cy="4969081"/>
          </a:xfrm>
          <a:prstGeom prst="rect">
            <a:avLst/>
          </a:prstGeom>
          <a:noFill/>
          <a:ln>
            <a:noFill/>
          </a:ln>
        </p:spPr>
      </p:pic>
    </p:spTree>
    <p:extLst>
      <p:ext uri="{BB962C8B-B14F-4D97-AF65-F5344CB8AC3E}">
        <p14:creationId xmlns:p14="http://schemas.microsoft.com/office/powerpoint/2010/main" val="183686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031" name="Picture 7"/>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628800"/>
            <a:ext cx="7849251"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04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Exemples de montages significatifs</a:t>
            </a:r>
            <a:br>
              <a:rPr lang="fr-FR" sz="3200" dirty="0"/>
            </a:br>
            <a:r>
              <a:rPr lang="fr-FR" sz="3200" dirty="0" smtClean="0"/>
              <a:t>Comparatif de montages équivalents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descr="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1281952"/>
            <a:ext cx="2818605" cy="1766887"/>
          </a:xfrm>
          <a:prstGeom prst="rect">
            <a:avLst/>
          </a:prstGeom>
          <a:noFill/>
          <a:ln>
            <a:noFill/>
          </a:ln>
        </p:spPr>
      </p:pic>
      <p:pic>
        <p:nvPicPr>
          <p:cNvPr id="8" name="Image 7" descr="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3178" y="1281951"/>
            <a:ext cx="2959536" cy="1766887"/>
          </a:xfrm>
          <a:prstGeom prst="rect">
            <a:avLst/>
          </a:prstGeom>
          <a:noFill/>
          <a:ln>
            <a:noFill/>
          </a:ln>
        </p:spPr>
      </p:pic>
      <p:pic>
        <p:nvPicPr>
          <p:cNvPr id="9" name="Image 8" descr="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714" y="1628800"/>
            <a:ext cx="2720047" cy="1303356"/>
          </a:xfrm>
          <a:prstGeom prst="rect">
            <a:avLst/>
          </a:prstGeom>
          <a:noFill/>
          <a:ln>
            <a:noFill/>
          </a:ln>
        </p:spPr>
      </p:pic>
    </p:spTree>
    <p:extLst>
      <p:ext uri="{BB962C8B-B14F-4D97-AF65-F5344CB8AC3E}">
        <p14:creationId xmlns:p14="http://schemas.microsoft.com/office/powerpoint/2010/main" val="250676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Montages de roulements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p:cNvPicPr/>
          <p:nvPr/>
        </p:nvPicPr>
        <p:blipFill>
          <a:blip r:embed="rId2"/>
          <a:stretch>
            <a:fillRect/>
          </a:stretch>
        </p:blipFill>
        <p:spPr>
          <a:xfrm>
            <a:off x="158042" y="1289898"/>
            <a:ext cx="4121067" cy="3075205"/>
          </a:xfrm>
          <a:prstGeom prst="rect">
            <a:avLst/>
          </a:prstGeom>
        </p:spPr>
      </p:pic>
      <p:pic>
        <p:nvPicPr>
          <p:cNvPr id="7" name="Image 6"/>
          <p:cNvPicPr/>
          <p:nvPr/>
        </p:nvPicPr>
        <p:blipFill>
          <a:blip r:embed="rId3"/>
          <a:stretch>
            <a:fillRect/>
          </a:stretch>
        </p:blipFill>
        <p:spPr>
          <a:xfrm>
            <a:off x="4554771" y="1289899"/>
            <a:ext cx="4121065" cy="3075203"/>
          </a:xfrm>
          <a:prstGeom prst="rect">
            <a:avLst/>
          </a:prstGeom>
        </p:spPr>
      </p:pic>
    </p:spTree>
    <p:extLst>
      <p:ext uri="{BB962C8B-B14F-4D97-AF65-F5344CB8AC3E}">
        <p14:creationId xmlns:p14="http://schemas.microsoft.com/office/powerpoint/2010/main" val="35816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22</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p:cNvPicPr/>
          <p:nvPr/>
        </p:nvPicPr>
        <p:blipFill>
          <a:blip r:embed="rId2"/>
          <a:stretch>
            <a:fillRect/>
          </a:stretch>
        </p:blipFill>
        <p:spPr>
          <a:xfrm>
            <a:off x="179513" y="1340769"/>
            <a:ext cx="4055564" cy="3024335"/>
          </a:xfrm>
          <a:prstGeom prst="rect">
            <a:avLst/>
          </a:prstGeom>
        </p:spPr>
      </p:pic>
      <p:pic>
        <p:nvPicPr>
          <p:cNvPr id="7" name="Image 6"/>
          <p:cNvPicPr/>
          <p:nvPr/>
        </p:nvPicPr>
        <p:blipFill>
          <a:blip r:embed="rId3"/>
          <a:stretch>
            <a:fillRect/>
          </a:stretch>
        </p:blipFill>
        <p:spPr>
          <a:xfrm>
            <a:off x="4572000" y="1340770"/>
            <a:ext cx="4052362" cy="3024334"/>
          </a:xfrm>
          <a:prstGeom prst="rect">
            <a:avLst/>
          </a:prstGeom>
        </p:spPr>
      </p:pic>
    </p:spTree>
    <p:extLst>
      <p:ext uri="{BB962C8B-B14F-4D97-AF65-F5344CB8AC3E}">
        <p14:creationId xmlns:p14="http://schemas.microsoft.com/office/powerpoint/2010/main" val="403526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15897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Généralités</a:t>
            </a:r>
            <a:br>
              <a:rPr lang="fr-FR" dirty="0" smtClean="0"/>
            </a:br>
            <a:r>
              <a:rPr lang="fr-FR" dirty="0" smtClean="0"/>
              <a:t>Cahier des charges d’une Liaison Pivot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7" name="Espace réservé du contenu 6"/>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120411"/>
            <a:ext cx="7467600" cy="3429978"/>
          </a:xfrm>
          <a:prstGeom prst="rect">
            <a:avLst/>
          </a:prstGeom>
          <a:noFill/>
          <a:ln>
            <a:noFill/>
          </a:ln>
        </p:spPr>
      </p:pic>
    </p:spTree>
    <p:extLst>
      <p:ext uri="{BB962C8B-B14F-4D97-AF65-F5344CB8AC3E}">
        <p14:creationId xmlns:p14="http://schemas.microsoft.com/office/powerpoint/2010/main" val="105864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Généralités</a:t>
            </a:r>
            <a:br>
              <a:rPr lang="fr-FR" dirty="0" smtClean="0"/>
            </a:br>
            <a:endParaRPr lang="fr-FR" dirty="0"/>
          </a:p>
        </p:txBody>
      </p:sp>
      <p:sp>
        <p:nvSpPr>
          <p:cNvPr id="3" name="Espace réservé du contenu 2"/>
          <p:cNvSpPr>
            <a:spLocks noGrp="1"/>
          </p:cNvSpPr>
          <p:nvPr>
            <p:ph sz="quarter" idx="1"/>
          </p:nvPr>
        </p:nvSpPr>
        <p:spPr/>
        <p:txBody>
          <a:bodyPr/>
          <a:lstStyle/>
          <a:p>
            <a:r>
              <a:rPr lang="fr-FR" dirty="0" smtClean="0"/>
              <a:t>Résistance au roulement</a:t>
            </a:r>
          </a:p>
          <a:p>
            <a:endParaRPr lang="fr-FR" dirty="0"/>
          </a:p>
          <a:p>
            <a:r>
              <a:rPr lang="fr-FR" dirty="0" smtClean="0"/>
              <a:t>Géométrie des roulements</a:t>
            </a:r>
          </a:p>
          <a:p>
            <a:endParaRPr lang="fr-FR" dirty="0"/>
          </a:p>
          <a:p>
            <a:endParaRPr lang="fr-FR" dirty="0" smtClean="0"/>
          </a:p>
          <a:p>
            <a:endParaRPr lang="fr-FR" dirty="0"/>
          </a:p>
          <a:p>
            <a:r>
              <a:rPr lang="fr-FR" dirty="0" smtClean="0"/>
              <a:t>Constitution d’un roulement</a:t>
            </a:r>
          </a:p>
          <a:p>
            <a:endParaRPr lang="fr-FR" dirty="0" smtClean="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592" y="2636912"/>
            <a:ext cx="10441160" cy="12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descr="IMG_0007.jpg"/>
          <p:cNvPicPr/>
          <p:nvPr/>
        </p:nvPicPr>
        <p:blipFill>
          <a:blip r:embed="rId3" cstate="print"/>
          <a:srcRect t="7116" b="12734"/>
          <a:stretch>
            <a:fillRect/>
          </a:stretch>
        </p:blipFill>
        <p:spPr>
          <a:xfrm>
            <a:off x="4860032" y="3789040"/>
            <a:ext cx="2841863" cy="2759629"/>
          </a:xfrm>
          <a:prstGeom prst="rect">
            <a:avLst/>
          </a:prstGeom>
        </p:spPr>
      </p:pic>
    </p:spTree>
    <p:extLst>
      <p:ext uri="{BB962C8B-B14F-4D97-AF65-F5344CB8AC3E}">
        <p14:creationId xmlns:p14="http://schemas.microsoft.com/office/powerpoint/2010/main" val="40297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Généralités</a:t>
            </a:r>
            <a:br>
              <a:rPr lang="fr-FR" dirty="0" smtClean="0"/>
            </a:br>
            <a:r>
              <a:rPr lang="fr-FR" dirty="0" smtClean="0"/>
              <a:t>Encaissement des efforts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Espace réservé du contenu 5" descr="IMG_0006.jpg"/>
          <p:cNvPicPr>
            <a:picLocks noGrp="1"/>
          </p:cNvPicPr>
          <p:nvPr>
            <p:ph sz="quarter" idx="1"/>
          </p:nvPr>
        </p:nvPicPr>
        <p:blipFill>
          <a:blip r:embed="rId2" cstate="print"/>
          <a:stretch>
            <a:fillRect/>
          </a:stretch>
        </p:blipFill>
        <p:spPr>
          <a:xfrm>
            <a:off x="2647839" y="1196975"/>
            <a:ext cx="3086322" cy="5276850"/>
          </a:xfrm>
          <a:prstGeom prst="rect">
            <a:avLst/>
          </a:prstGeom>
        </p:spPr>
      </p:pic>
    </p:spTree>
    <p:extLst>
      <p:ext uri="{BB962C8B-B14F-4D97-AF65-F5344CB8AC3E}">
        <p14:creationId xmlns:p14="http://schemas.microsoft.com/office/powerpoint/2010/main" val="148126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smtClean="0"/>
              <a:t>Lubrification et protection des roulements</a:t>
            </a:r>
            <a:br>
              <a:rPr lang="fr-FR" sz="2400" dirty="0" smtClean="0"/>
            </a:br>
            <a:r>
              <a:rPr lang="fr-FR" sz="2400" dirty="0" smtClean="0"/>
              <a:t>Lubrification des roulements</a:t>
            </a:r>
            <a:endParaRPr lang="fr-FR" sz="2400" dirty="0"/>
          </a:p>
        </p:txBody>
      </p:sp>
      <p:sp>
        <p:nvSpPr>
          <p:cNvPr id="3" name="Espace réservé du contenu 2"/>
          <p:cNvSpPr>
            <a:spLocks noGrp="1"/>
          </p:cNvSpPr>
          <p:nvPr>
            <p:ph sz="quarter" idx="1"/>
          </p:nvPr>
        </p:nvSpPr>
        <p:spPr/>
        <p:txBody>
          <a:bodyPr/>
          <a:lstStyle/>
          <a:p>
            <a:r>
              <a:rPr lang="fr-FR" dirty="0" smtClean="0"/>
              <a:t>Objectifs :</a:t>
            </a:r>
          </a:p>
          <a:p>
            <a:pPr lvl="1"/>
            <a:r>
              <a:rPr lang="fr-FR" dirty="0" smtClean="0"/>
              <a:t>réaliser </a:t>
            </a:r>
            <a:r>
              <a:rPr lang="fr-FR" dirty="0"/>
              <a:t>la protection contre la corrosion ;</a:t>
            </a:r>
          </a:p>
          <a:p>
            <a:pPr lvl="1"/>
            <a:r>
              <a:rPr lang="fr-FR" dirty="0" smtClean="0"/>
              <a:t>diminuer </a:t>
            </a:r>
            <a:r>
              <a:rPr lang="fr-FR" dirty="0"/>
              <a:t>la résistance au roulement ;</a:t>
            </a:r>
          </a:p>
          <a:p>
            <a:pPr lvl="1"/>
            <a:r>
              <a:rPr lang="fr-FR" dirty="0" smtClean="0"/>
              <a:t>augmenter </a:t>
            </a:r>
            <a:r>
              <a:rPr lang="fr-FR" dirty="0"/>
              <a:t>la durée de vie.</a:t>
            </a:r>
            <a:endParaRPr lang="fr-FR" dirty="0"/>
          </a:p>
          <a:p>
            <a:r>
              <a:rPr lang="fr-FR" dirty="0" smtClean="0"/>
              <a:t>Causes de l’échauffement :</a:t>
            </a:r>
          </a:p>
          <a:p>
            <a:pPr lvl="1"/>
            <a:r>
              <a:rPr lang="fr-FR" dirty="0" smtClean="0"/>
              <a:t>Augmentation du taux de rotation;</a:t>
            </a:r>
          </a:p>
          <a:p>
            <a:pPr lvl="1"/>
            <a:r>
              <a:rPr lang="fr-FR" dirty="0" smtClean="0"/>
              <a:t>Augmentation de la </a:t>
            </a:r>
            <a:r>
              <a:rPr lang="fr-FR" dirty="0"/>
              <a:t>quantité de </a:t>
            </a:r>
            <a:r>
              <a:rPr lang="fr-FR" dirty="0" smtClean="0"/>
              <a:t>lubrifiant</a:t>
            </a:r>
          </a:p>
          <a:p>
            <a:pPr lvl="1"/>
            <a:r>
              <a:rPr lang="fr-FR" dirty="0" smtClean="0"/>
              <a:t>Augmentation la </a:t>
            </a:r>
            <a:r>
              <a:rPr lang="fr-FR" dirty="0"/>
              <a:t>viscosité du lubrifiant</a:t>
            </a:r>
            <a:endParaRPr lang="fr-FR" dirty="0" smtClean="0"/>
          </a:p>
          <a:p>
            <a:endParaRPr lang="fr-FR" dirty="0" smtClean="0"/>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36771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smtClean="0"/>
              <a:t>Lubrification </a:t>
            </a:r>
            <a:r>
              <a:rPr lang="fr-FR" sz="2400" dirty="0"/>
              <a:t>des </a:t>
            </a:r>
            <a:r>
              <a:rPr lang="fr-FR" sz="2400" dirty="0" smtClean="0"/>
              <a:t>roulements</a:t>
            </a:r>
            <a:br>
              <a:rPr lang="fr-FR" sz="2400" dirty="0" smtClean="0"/>
            </a:br>
            <a:r>
              <a:rPr lang="fr-FR" sz="2000" dirty="0"/>
              <a:t>Lubrification à la </a:t>
            </a:r>
            <a:r>
              <a:rPr lang="fr-FR" sz="2000" dirty="0" smtClean="0"/>
              <a:t>graisse</a:t>
            </a:r>
            <a:endParaRPr lang="fr-FR" sz="2000"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Utilisation</a:t>
            </a:r>
            <a:endParaRPr lang="fr-FR" dirty="0"/>
          </a:p>
          <a:p>
            <a:pPr lvl="1"/>
            <a:r>
              <a:rPr lang="fr-FR" dirty="0"/>
              <a:t>la graisse présente l'avantage de ne pas couler permettant des montages plus simples ;</a:t>
            </a:r>
          </a:p>
          <a:p>
            <a:pPr lvl="1"/>
            <a:r>
              <a:rPr lang="fr-FR" dirty="0"/>
              <a:t>elle est réservée aux mécanismes lents ;</a:t>
            </a:r>
          </a:p>
          <a:p>
            <a:pPr lvl="1"/>
            <a:r>
              <a:rPr lang="fr-FR" dirty="0"/>
              <a:t>elle convient bien aux fonctionnements discontinus car pas d'écoulements après de longs arrêts. La lubrification se fait dès le démarrage ;</a:t>
            </a:r>
          </a:p>
          <a:p>
            <a:pPr lvl="1"/>
            <a:r>
              <a:rPr lang="fr-FR" dirty="0"/>
              <a:t>elle convient bien en atmosphère poussiéreuse où elle offre une meilleure barrière</a:t>
            </a:r>
            <a:r>
              <a:rPr lang="fr-FR" dirty="0" smtClean="0"/>
              <a:t>.</a:t>
            </a:r>
            <a:endParaRPr lang="fr-FR" dirty="0"/>
          </a:p>
          <a:p>
            <a:r>
              <a:rPr lang="fr-FR" dirty="0"/>
              <a:t>Entretien :</a:t>
            </a:r>
          </a:p>
          <a:p>
            <a:pPr lvl="1"/>
            <a:r>
              <a:rPr lang="fr-FR" dirty="0"/>
              <a:t>On peut introduire la graisse lors du montage du mécanisme et la laisser pendant toute sa durée de vie. L'entretien est nul, le montage est simple mais la graisse doit avoir de très bonnes qualités. Certains roulements sont ainsi graissés à vie.</a:t>
            </a:r>
          </a:p>
          <a:p>
            <a:pPr lvl="1"/>
            <a:r>
              <a:rPr lang="fr-FR" dirty="0"/>
              <a:t>On peut prévoir un renouvellement de la graisse à l'aide de graisseurs. Certaines précautions sont à prendre.</a:t>
            </a:r>
          </a:p>
          <a:p>
            <a:pPr lvl="1"/>
            <a:r>
              <a:rPr lang="fr-FR" dirty="0"/>
              <a:t>La quantité de graisse neuve introduite par le graisseur doit être minimale. Le graisseur est donc situé près du roulement et le canal d'amenée de la graisse est de petite section.</a:t>
            </a:r>
          </a:p>
          <a:p>
            <a:pPr lvl="1"/>
            <a:r>
              <a:rPr lang="fr-FR" dirty="0"/>
              <a:t>La graisse usagée qui est chassée par la graisse neuve doit pouvoir s'évacuer soit à l'extérieur (contrôle du renouvellement de la graisse), soit dans une grande cavité où sa présence ne gêne pas.</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221152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Lubrification des roulements</a:t>
            </a:r>
            <a:br>
              <a:rPr lang="fr-FR" sz="2400" dirty="0"/>
            </a:br>
            <a:r>
              <a:rPr lang="fr-FR" sz="2000" dirty="0"/>
              <a:t>Lubrification à la graisse</a:t>
            </a:r>
          </a:p>
        </p:txBody>
      </p:sp>
      <p:sp>
        <p:nvSpPr>
          <p:cNvPr id="3" name="Espace réservé du contenu 2"/>
          <p:cNvSpPr>
            <a:spLocks noGrp="1"/>
          </p:cNvSpPr>
          <p:nvPr>
            <p:ph sz="quarter" idx="1"/>
          </p:nvPr>
        </p:nvSpPr>
        <p:spPr/>
        <p:txBody>
          <a:bodyPr>
            <a:normAutofit/>
          </a:bodyPr>
          <a:lstStyle/>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 name="Imag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5255" y="1628800"/>
            <a:ext cx="3456384" cy="2473687"/>
          </a:xfrm>
          <a:prstGeom prst="rect">
            <a:avLst/>
          </a:prstGeom>
          <a:noFill/>
          <a:ln>
            <a:noFill/>
          </a:ln>
        </p:spPr>
      </p:pic>
      <p:pic>
        <p:nvPicPr>
          <p:cNvPr id="7" name="Imag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6399" y="4293096"/>
            <a:ext cx="5414095" cy="1676623"/>
          </a:xfrm>
          <a:prstGeom prst="rect">
            <a:avLst/>
          </a:prstGeom>
          <a:noFill/>
          <a:ln>
            <a:noFill/>
          </a:ln>
        </p:spPr>
      </p:pic>
    </p:spTree>
    <p:extLst>
      <p:ext uri="{BB962C8B-B14F-4D97-AF65-F5344CB8AC3E}">
        <p14:creationId xmlns:p14="http://schemas.microsoft.com/office/powerpoint/2010/main" val="211195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Lubrification des roulements</a:t>
            </a:r>
            <a:br>
              <a:rPr lang="fr-FR" sz="2400" dirty="0"/>
            </a:br>
            <a:r>
              <a:rPr lang="fr-FR" sz="2000" dirty="0"/>
              <a:t>Lubrification à </a:t>
            </a:r>
            <a:r>
              <a:rPr lang="fr-FR" sz="2000" dirty="0" smtClean="0"/>
              <a:t>l’huile</a:t>
            </a:r>
            <a:endParaRPr lang="fr-FR" sz="2000"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Utilisation</a:t>
            </a:r>
            <a:r>
              <a:rPr lang="fr-FR" dirty="0"/>
              <a:t> :</a:t>
            </a:r>
          </a:p>
          <a:p>
            <a:pPr lvl="1"/>
            <a:r>
              <a:rPr lang="fr-FR" dirty="0"/>
              <a:t>L'huile est recommandée dans des cas de température extrêmes. Aux basses températures où la graisse serait trop dure et aux hautes températures où elle serait trop fluide.</a:t>
            </a:r>
          </a:p>
          <a:p>
            <a:pPr lvl="1"/>
            <a:r>
              <a:rPr lang="fr-FR" dirty="0"/>
              <a:t>Elle convient aux grandes vitesses car elle produit moins d'échauffement que la graisse.</a:t>
            </a:r>
          </a:p>
          <a:p>
            <a:pPr lvl="1"/>
            <a:r>
              <a:rPr lang="fr-FR" dirty="0"/>
              <a:t>Aux très grandes vitesses on utilise le brouillard d'huile formé par de l'air comprimé.</a:t>
            </a:r>
          </a:p>
          <a:p>
            <a:r>
              <a:rPr lang="fr-FR" dirty="0" smtClean="0"/>
              <a:t>Entretien</a:t>
            </a:r>
            <a:endParaRPr lang="fr-FR" dirty="0"/>
          </a:p>
          <a:p>
            <a:pPr lvl="1"/>
            <a:r>
              <a:rPr lang="fr-FR" dirty="0"/>
              <a:t>Le niveau d'huile ne doit pas dépasser au repos le centre de l'élément roulant le plus bas. Dans le cas de mécanismes comportant des arbres situés à différentes hauteurs, les roulements du haut reçoivent l'huile projetée par la rotation des pièces situées en bas. </a:t>
            </a:r>
          </a:p>
          <a:p>
            <a:pPr lvl="1"/>
            <a:r>
              <a:rPr lang="fr-FR" dirty="0"/>
              <a:t>On peut concevoir des sortes de gouttières qui amènent l'huile sur les roulements.</a:t>
            </a:r>
          </a:p>
          <a:p>
            <a:pPr lvl="1"/>
            <a:r>
              <a:rPr lang="fr-FR" dirty="0"/>
              <a:t>Il faut pouvoir remplir et compléter le niveau mais aussi pouvoir vidanger</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2805576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721</TotalTime>
  <Words>499</Words>
  <Application>Microsoft Office PowerPoint</Application>
  <PresentationFormat>Affichage à l'écran (4:3)</PresentationFormat>
  <Paragraphs>122</Paragraphs>
  <Slides>23</Slides>
  <Notes>0</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Oriel</vt:lpstr>
      <vt:lpstr>Étude des systèmes mécaniques  Analyser – Concevoir – Réaliser  Conception – Chapitre 5 Liaisons pivot, éléments roulants  </vt:lpstr>
      <vt:lpstr>Présentation PowerPoint</vt:lpstr>
      <vt:lpstr>Généralités Cahier des charges d’une Liaison Pivot</vt:lpstr>
      <vt:lpstr>Généralités </vt:lpstr>
      <vt:lpstr>Généralités Encaissement des efforts</vt:lpstr>
      <vt:lpstr>Lubrification et protection des roulements Lubrification des roulements</vt:lpstr>
      <vt:lpstr>Lubrification des roulements Lubrification à la graisse</vt:lpstr>
      <vt:lpstr>Lubrification des roulements Lubrification à la graisse</vt:lpstr>
      <vt:lpstr>Lubrification des roulements Lubrification à l’huile</vt:lpstr>
      <vt:lpstr>Lubrification des roulements Lubrification à l’huile</vt:lpstr>
      <vt:lpstr>Protection des roulements</vt:lpstr>
      <vt:lpstr>Protection des roulements Protection sans frottement</vt:lpstr>
      <vt:lpstr>Protection des roulements Protection avec frottement</vt:lpstr>
      <vt:lpstr>Protection des roulements Protection avec frottement</vt:lpstr>
      <vt:lpstr>Dessin et représentation des roulements</vt:lpstr>
      <vt:lpstr>Exemples de montages significatifs Utilisation des roulements a billes</vt:lpstr>
      <vt:lpstr>Exemples de montages significatifs Utilisation des roulements a rouleaux</vt:lpstr>
      <vt:lpstr>Exemples de montages significatifs Utilisation des roulements a rouleaux coniques</vt:lpstr>
      <vt:lpstr>Exemples de montages significatifs Utilisation des roulements a rouleaux coniques</vt:lpstr>
      <vt:lpstr>Exemples de montages significatifs Comparatif de montages équivalents</vt:lpstr>
      <vt:lpstr>Montages de roulements</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dc:creator>
  <cp:lastModifiedBy>Xavier Pessoles</cp:lastModifiedBy>
  <cp:revision>58</cp:revision>
  <dcterms:created xsi:type="dcterms:W3CDTF">2014-07-08T14:08:53Z</dcterms:created>
  <dcterms:modified xsi:type="dcterms:W3CDTF">2015-01-13T21:41:22Z</dcterms:modified>
</cp:coreProperties>
</file>