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>
        <p:scale>
          <a:sx n="66" d="100"/>
          <a:sy n="66" d="100"/>
        </p:scale>
        <p:origin x="-168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10/04/2015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10/04/2015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10/04/2015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10/04/2015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10/04/2015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10/04/2015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10/04/2015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10/04/2015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10/04/2015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10/04/2015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10/04/2015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10/04/2015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10/04/2015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11" Type="http://schemas.openxmlformats.org/officeDocument/2006/relationships/package" Target="../embeddings/Microsoft_Word_Document1.docx"/><Relationship Id="rId5" Type="http://schemas.openxmlformats.org/officeDocument/2006/relationships/diagramData" Target="../diagrams/data1.xml"/><Relationship Id="rId10" Type="http://schemas.openxmlformats.org/officeDocument/2006/relationships/oleObject" Target="../embeddings/oleObject1.bin"/><Relationship Id="rId4" Type="http://schemas.openxmlformats.org/officeDocument/2006/relationships/image" Target="../media/image5.gif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26876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err="1" smtClean="0"/>
              <a:t>Réaliser</a:t>
            </a:r>
            <a:r>
              <a:rPr lang="fr-FR" i="1" dirty="0" smtClean="0"/>
              <a:t> – Chapitre </a:t>
            </a:r>
            <a:r>
              <a:rPr lang="fr-FR" i="1" dirty="0"/>
              <a:t>2</a:t>
            </a:r>
            <a:br>
              <a:rPr lang="fr-FR" i="1" dirty="0"/>
            </a:br>
            <a:r>
              <a:rPr lang="fr-FR" i="1" dirty="0" smtClean="0"/>
              <a:t>Mise en forme des bruts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943900277"/>
              </p:ext>
            </p:extLst>
          </p:nvPr>
        </p:nvGraphicFramePr>
        <p:xfrm>
          <a:off x="3173301" y="3212976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87227"/>
              </p:ext>
            </p:extLst>
          </p:nvPr>
        </p:nvGraphicFramePr>
        <p:xfrm>
          <a:off x="1979712" y="188640"/>
          <a:ext cx="66309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11" imgW="6630766" imgH="1395354" progId="Word.Document.12">
                  <p:embed/>
                </p:oleObj>
              </mc:Choice>
              <mc:Fallback>
                <p:oleObj name="Document" r:id="rId11" imgW="6630766" imgH="1395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712" y="188640"/>
                        <a:ext cx="6630988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4 grandes familles de procédés</a:t>
            </a:r>
          </a:p>
          <a:p>
            <a:pPr lvl="1"/>
            <a:r>
              <a:rPr lang="fr-FR" dirty="0"/>
              <a:t>Formage</a:t>
            </a:r>
          </a:p>
          <a:p>
            <a:pPr lvl="1"/>
            <a:r>
              <a:rPr lang="fr-FR" dirty="0"/>
              <a:t>Moulage</a:t>
            </a:r>
          </a:p>
          <a:p>
            <a:pPr lvl="1"/>
            <a:r>
              <a:rPr lang="fr-FR" dirty="0"/>
              <a:t>Assemblage</a:t>
            </a:r>
          </a:p>
          <a:p>
            <a:pPr lvl="1"/>
            <a:r>
              <a:rPr lang="fr-FR" dirty="0"/>
              <a:t>Usinage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pic>
        <p:nvPicPr>
          <p:cNvPr id="2050" name="Picture 2" descr="C:\Users\Xavier\Desktop\bit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903"/>
            <a:ext cx="4104456" cy="67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Introduction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Laminage</a:t>
            </a:r>
          </a:p>
          <a:p>
            <a:pPr lvl="0"/>
            <a:r>
              <a:rPr lang="fr-FR" dirty="0" smtClean="0"/>
              <a:t>Techniques de forge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forge </a:t>
            </a:r>
            <a:r>
              <a:rPr lang="fr-FR" dirty="0" smtClean="0"/>
              <a:t>libre</a:t>
            </a:r>
            <a:endParaRPr lang="fr-FR" dirty="0"/>
          </a:p>
          <a:p>
            <a:pPr lvl="1"/>
            <a:r>
              <a:rPr lang="fr-FR" dirty="0" smtClean="0"/>
              <a:t>l'estampage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smtClean="0"/>
              <a:t>matriçage</a:t>
            </a:r>
            <a:endParaRPr lang="fr-FR" dirty="0"/>
          </a:p>
          <a:p>
            <a:pPr lvl="1"/>
            <a:r>
              <a:rPr lang="fr-FR" dirty="0"/>
              <a:t>l'extrusion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 La distinction entre ces procédés se fait au niveau : </a:t>
            </a:r>
          </a:p>
          <a:p>
            <a:pPr lvl="1"/>
            <a:r>
              <a:rPr lang="fr-FR" dirty="0"/>
              <a:t>du matériau mis en œuvre : ferreux ou non ferreux </a:t>
            </a:r>
          </a:p>
          <a:p>
            <a:pPr lvl="1"/>
            <a:r>
              <a:rPr lang="fr-FR" dirty="0"/>
              <a:t>des pièces à réaliser : poids, morphologie, complexité, précision </a:t>
            </a:r>
          </a:p>
          <a:p>
            <a:pPr lvl="1"/>
            <a:r>
              <a:rPr lang="fr-FR" dirty="0"/>
              <a:t>de l'importance des séries </a:t>
            </a:r>
          </a:p>
          <a:p>
            <a:pPr lvl="1"/>
            <a:r>
              <a:rPr lang="fr-FR" dirty="0"/>
              <a:t>des outillages et de leur complexité </a:t>
            </a:r>
          </a:p>
          <a:p>
            <a:pPr lvl="1"/>
            <a:r>
              <a:rPr lang="fr-FR" dirty="0"/>
              <a:t>des engins employés : de choc ou de pression.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3421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830</TotalTime>
  <Words>62</Words>
  <Application>Microsoft Office PowerPoint</Application>
  <PresentationFormat>Affichage à l'écran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Oriel</vt:lpstr>
      <vt:lpstr>Document</vt:lpstr>
      <vt:lpstr>Étude des systèmes mécaniques  Analyser – Concevoir – Réaliser  Réaliser – Chapitre 2 Mise en forme des bruts </vt:lpstr>
      <vt:lpstr>Introduction</vt:lpstr>
      <vt:lpstr>Mise en forme des matériaux à l’état solide ou pâteux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80</cp:revision>
  <cp:lastPrinted>2015-03-31T20:43:19Z</cp:lastPrinted>
  <dcterms:created xsi:type="dcterms:W3CDTF">2014-07-08T14:08:53Z</dcterms:created>
  <dcterms:modified xsi:type="dcterms:W3CDTF">2015-04-10T19:05:20Z</dcterms:modified>
</cp:coreProperties>
</file>