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69" d="100"/>
          <a:sy n="6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02/11/2014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02/11/2014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02/11/2014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02/11/2014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02/11/2014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02/11/2014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02/11/2014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02/11/2014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02/11/2014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02/11/2014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02/11/2014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02/11/2014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Conception </a:t>
            </a:r>
            <a:r>
              <a:rPr lang="fr-FR" i="1" dirty="0"/>
              <a:t>– </a:t>
            </a:r>
            <a:r>
              <a:rPr lang="fr-FR" i="1" dirty="0" smtClean="0"/>
              <a:t>Chapitre </a:t>
            </a:r>
            <a:r>
              <a:rPr lang="fr-FR" i="1" dirty="0" smtClean="0"/>
              <a:t>3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Liaisons encastrement démontable</a:t>
            </a:r>
            <a:r>
              <a:rPr lang="fr-FR" i="1" dirty="0"/>
              <a:t/>
            </a:r>
            <a:br>
              <a:rPr lang="fr-FR" i="1" dirty="0"/>
            </a:br>
            <a:r>
              <a:rPr lang="fr-FR" b="0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50552743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secondaire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Réalisation d’une liaison glissière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8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Liaisons a contact plan prépondérant</a:t>
            </a:r>
            <a:br>
              <a:rPr lang="fr-FR" sz="3200" dirty="0"/>
            </a:br>
            <a:r>
              <a:rPr lang="fr-FR" sz="3200" dirty="0" smtClean="0"/>
              <a:t>Maintien en 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Maintien en position avec réglage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943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Liaisons a contact plan prépondérant</a:t>
            </a:r>
            <a:br>
              <a:rPr lang="fr-FR" sz="3200" dirty="0"/>
            </a:br>
            <a:r>
              <a:rPr lang="fr-FR" sz="3200" dirty="0" smtClean="0"/>
              <a:t>Maintien en 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Maintien en position sans réglage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960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principale : pivot glissant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806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pivot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810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Ligne courte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407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Clavetage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984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à contact cylindrique prépondérant</a:t>
            </a:r>
            <a:br>
              <a:rPr lang="fr-FR" sz="2400" dirty="0" smtClean="0"/>
            </a:br>
            <a:r>
              <a:rPr lang="fr-FR" sz="2400" dirty="0" smtClean="0"/>
              <a:t>MIP secondaire : liaison glissière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Cannelures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919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Pinçage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891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Pincement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352928" cy="30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66907"/>
            <a:ext cx="6840760" cy="197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1899" y="6637973"/>
            <a:ext cx="752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alibri" panose="020F0502020204030204" pitchFamily="34" charset="0"/>
              </a:rPr>
              <a:t>http://</a:t>
            </a:r>
            <a:r>
              <a:rPr lang="fr-FR" sz="1000" dirty="0" smtClean="0">
                <a:latin typeface="Calibri" panose="020F0502020204030204" pitchFamily="34" charset="0"/>
              </a:rPr>
              <a:t>airbushelicopters.ajaris.com/airbushelicopters/media/22931</a:t>
            </a:r>
          </a:p>
          <a:p>
            <a:endParaRPr lang="fr-FR" sz="1000" dirty="0">
              <a:latin typeface="Calibri" panose="020F0502020204030204" pitchFamily="34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Tampons tangents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414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de réglage – Vis de pression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020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 – S</a:t>
            </a:r>
            <a:r>
              <a:rPr lang="fr-FR" sz="2000" dirty="0" smtClean="0"/>
              <a:t>olutions </a:t>
            </a:r>
            <a:r>
              <a:rPr lang="fr-FR" sz="2000" dirty="0"/>
              <a:t>non </a:t>
            </a:r>
            <a:r>
              <a:rPr lang="fr-FR" sz="2000" dirty="0" smtClean="0"/>
              <a:t>réglables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Assemblages de solutions élémentaires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443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 – S</a:t>
            </a:r>
            <a:r>
              <a:rPr lang="fr-FR" sz="2000" dirty="0" smtClean="0"/>
              <a:t>olutions non réglables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spécifiques – Goupilles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062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Liaisons à contact cylindrique prépondérant</a:t>
            </a:r>
            <a:br>
              <a:rPr lang="fr-FR" sz="2400" dirty="0"/>
            </a:br>
            <a:r>
              <a:rPr lang="fr-FR" sz="2400" dirty="0" smtClean="0"/>
              <a:t>MAP – S</a:t>
            </a:r>
            <a:r>
              <a:rPr lang="fr-FR" sz="2000" dirty="0" smtClean="0"/>
              <a:t>olutions non réglables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Solutions spécifiques – Vis </a:t>
            </a:r>
            <a:r>
              <a:rPr lang="fr-FR" smtClean="0"/>
              <a:t>de pression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72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7171" name="Picture 3" descr="C:\Enseignements\GitHub\07_Etude_Systemes_Mecaniques_Analyser_Concevoir_Realiser\Concevoir\02_LiaisonsEncastrementDemontables\Cours\Word_2014\Figures\SIB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357"/>
            <a:ext cx="8064735" cy="56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2122" y="6604084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/>
              <a:t>Banque PT SI B 2012 – UPSTI (X. Pessoles, R. </a:t>
            </a:r>
            <a:r>
              <a:rPr lang="fr-FR" sz="1000" dirty="0" err="1"/>
              <a:t>Costadoat</a:t>
            </a:r>
            <a:r>
              <a:rPr lang="fr-FR" sz="1000" dirty="0"/>
              <a:t>, P. </a:t>
            </a:r>
            <a:r>
              <a:rPr lang="fr-FR" sz="1000" dirty="0" err="1"/>
              <a:t>Bourzac</a:t>
            </a:r>
            <a:r>
              <a:rPr lang="fr-FR" sz="1000" dirty="0"/>
              <a:t>)</a:t>
            </a:r>
            <a:endParaRPr lang="fr-FR" sz="1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Architecture des liaisons encastrement démontables</a:t>
            </a:r>
            <a:br>
              <a:rPr lang="fr-FR" sz="2000" dirty="0" smtClean="0"/>
            </a:br>
            <a:r>
              <a:rPr lang="fr-FR" sz="2000" dirty="0" smtClean="0"/>
              <a:t>Notions de surfaces prépondérantes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347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Architecture des liaisons encastrement démontables</a:t>
            </a:r>
            <a:br>
              <a:rPr lang="fr-FR" sz="2000" dirty="0" smtClean="0"/>
            </a:br>
            <a:r>
              <a:rPr lang="fr-FR" sz="2000" dirty="0" smtClean="0"/>
              <a:t>Classification des architectures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6" name="Espace réservé du contenu 5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55" y="1196975"/>
            <a:ext cx="4610290" cy="527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Architecture des liaisons encastrement démontables</a:t>
            </a:r>
            <a:br>
              <a:rPr lang="fr-FR" sz="2000" dirty="0" smtClean="0"/>
            </a:br>
            <a:r>
              <a:rPr lang="fr-FR" sz="2000" dirty="0" smtClean="0"/>
              <a:t>Notions d’architectures hyperstatiques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principale : réalisation d’un appui plan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</a:p>
          <a:p>
            <a:r>
              <a:rPr lang="fr-FR" dirty="0" smtClean="0"/>
              <a:t>Trois liaisons sphère plan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0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principale : réalisation d’un appui plan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Contact plan – plan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40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Liaisons a contact plan prépondérant</a:t>
            </a:r>
            <a:br>
              <a:rPr lang="fr-FR" sz="2400" dirty="0" smtClean="0"/>
            </a:br>
            <a:r>
              <a:rPr lang="fr-FR" sz="2400" dirty="0" smtClean="0"/>
              <a:t>MIP secondaire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Réalisation d’une liaison pivot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412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340</TotalTime>
  <Words>354</Words>
  <Application>Microsoft Office PowerPoint</Application>
  <PresentationFormat>Affichage à l'écran (4:3)</PresentationFormat>
  <Paragraphs>99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Oriel</vt:lpstr>
      <vt:lpstr>Étude des systèmes mécaniques  Analyser – Concevoir – Réaliser  Conception – Chapitre 3 Liaisons encastrement démontable   </vt:lpstr>
      <vt:lpstr>Présentation</vt:lpstr>
      <vt:lpstr>Présentation</vt:lpstr>
      <vt:lpstr>Architecture des liaisons encastrement démontables Notions de surfaces prépondérantes</vt:lpstr>
      <vt:lpstr>Architecture des liaisons encastrement démontables Classification des architectures</vt:lpstr>
      <vt:lpstr>Architecture des liaisons encastrement démontables Notions d’architectures hyperstatiques</vt:lpstr>
      <vt:lpstr>Liaisons a contact plan prépondérant MIP principale : réalisation d’un appui plan</vt:lpstr>
      <vt:lpstr>Liaisons a contact plan prépondérant MIP principale : réalisation d’un appui plan</vt:lpstr>
      <vt:lpstr>Liaisons a contact plan prépondérant MIP secondaire</vt:lpstr>
      <vt:lpstr>Liaisons a contact plan prépondérant MIP secondaire</vt:lpstr>
      <vt:lpstr>Liaisons a contact plan prépondérant Maintien en position</vt:lpstr>
      <vt:lpstr>Liaisons a contact plan prépondérant Maintien en position</vt:lpstr>
      <vt:lpstr>Liaisons à contact cylindrique prépondérant MIP principale : pivot glissant</vt:lpstr>
      <vt:lpstr>Liaisons à contact cylindrique prépondérant MIP secondaire : liaison pivot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MIP secondaire : liaison glissière</vt:lpstr>
      <vt:lpstr>Liaisons à contact cylindrique prépondérant MAP</vt:lpstr>
      <vt:lpstr>Liaisons à contact cylindrique prépondérant MAP</vt:lpstr>
      <vt:lpstr>Liaisons à contact cylindrique prépondérant MAP</vt:lpstr>
      <vt:lpstr>Liaisons à contact cylindrique prépondérant MAP</vt:lpstr>
      <vt:lpstr>Liaisons à contact cylindrique prépondérant MAP – Solutions non réglables</vt:lpstr>
      <vt:lpstr>Liaisons à contact cylindrique prépondérant MAP – Solutions non réglables</vt:lpstr>
      <vt:lpstr>Liaisons à contact cylindrique prépondérant MAP – Solutions non réglables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32</cp:revision>
  <dcterms:created xsi:type="dcterms:W3CDTF">2014-07-08T14:08:53Z</dcterms:created>
  <dcterms:modified xsi:type="dcterms:W3CDTF">2014-11-02T19:07:27Z</dcterms:modified>
</cp:coreProperties>
</file>